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3" r:id="rId3"/>
    <p:sldId id="256" r:id="rId4"/>
    <p:sldId id="257" r:id="rId5"/>
    <p:sldId id="258" r:id="rId6"/>
    <p:sldId id="262" r:id="rId7"/>
    <p:sldId id="261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2" autoAdjust="0"/>
    <p:restoredTop sz="94660"/>
  </p:normalViewPr>
  <p:slideViewPr>
    <p:cSldViewPr>
      <p:cViewPr varScale="1">
        <p:scale>
          <a:sx n="70" d="100"/>
          <a:sy n="70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833992-7432-451A-BF6D-EEC1C6CDE828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32FA3D-295B-4022-96DE-5D61CD5EA0EE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package" Target="../embeddings/Hoja_de_c_lculo_de_Microsoft_Excel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package" Target="../embeddings/Hoja_de_c_lculo_de_Microsoft_Excel2.xlsx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Hoja_de_c_lculo_de_Microsoft_Excel4.xlsx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Hoja_de_c_lculo_de_Microsoft_Excel6.xlsx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package" Target="../embeddings/Hoja_de_c_lculo_de_Microsoft_Excel7.xlsx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package" Target="../embeddings/Hoja_de_c_lculo_de_Microsoft_Excel1.xlsx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" y="4510861"/>
            <a:ext cx="9091190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  <a:reflection stA="45000" endPos="51000" dist="2667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FF0000"/>
                  </a:outerShdw>
                  <a:reflection blurRad="12700" stA="50000" endPos="50000" dist="5000" dir="5400000" sy="-100000" rotWithShape="0"/>
                </a:effectLst>
              </a:rPr>
              <a:t>INVESTIGACIÓN DE ACCIDENTES</a:t>
            </a:r>
          </a:p>
          <a:p>
            <a:pPr algn="ctr"/>
            <a:endParaRPr lang="es-ES" sz="3600" b="1" cap="all" spc="0" dirty="0">
              <a:ln w="0"/>
              <a:gradFill flip="none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FF0000"/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7027" y="6546830"/>
            <a:ext cx="34268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</a:rPr>
              <a:t>ING. ENRIQUE A. ALEJANADRI E.</a:t>
            </a:r>
            <a:endParaRPr lang="es-ES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FF0000">
                    <a:alpha val="74000"/>
                  </a:srgbClr>
                </a:inn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297944" y="6546830"/>
            <a:ext cx="18825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FF0000">
                      <a:alpha val="74000"/>
                    </a:srgbClr>
                  </a:innerShdw>
                </a:effectLst>
              </a:rPr>
              <a:t>ZACATECAS, ZAC.</a:t>
            </a:r>
            <a:endParaRPr lang="es-ES" sz="1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FF0000">
                    <a:alpha val="74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2401" y="1484783"/>
            <a:ext cx="9091190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  <a:reflection stA="45000" endPos="51000" dist="2667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FF0000"/>
                  </a:outerShdw>
                  <a:reflection blurRad="12700" stA="50000" endPos="50000" dist="5000" dir="5400000" sy="-100000" rotWithShape="0"/>
                </a:effectLst>
              </a:rPr>
              <a:t>II SIMPOSIUM DE SEGURIDAD</a:t>
            </a:r>
          </a:p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FF0000"/>
                  </a:outerShdw>
                  <a:reflection blurRad="12700" stA="50000" endPos="50000" dist="5000" dir="5400000" sy="-100000" rotWithShape="0"/>
                </a:effectLst>
              </a:rPr>
              <a:t>DE LA INDUSTRIA MINERA</a:t>
            </a:r>
            <a:endParaRPr lang="es-ES" sz="3600" b="1" cap="all" spc="0" dirty="0">
              <a:ln w="0"/>
              <a:gradFill flip="none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FF0000"/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1 Rectángulo"/>
          <p:cNvSpPr/>
          <p:nvPr/>
        </p:nvSpPr>
        <p:spPr>
          <a:xfrm>
            <a:off x="6326481" y="1122859"/>
            <a:ext cx="45719" cy="361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504912"/>
              </p:ext>
            </p:extLst>
          </p:nvPr>
        </p:nvGraphicFramePr>
        <p:xfrm>
          <a:off x="1561698" y="789484"/>
          <a:ext cx="2218214" cy="39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Hoja de cálculo" r:id="rId5" imgW="1857463" imgH="333368" progId="Excel.Sheet.12">
                  <p:embed/>
                </p:oleObj>
              </mc:Choice>
              <mc:Fallback>
                <p:oleObj name="Hoja de cálculo" r:id="rId5" imgW="1857463" imgH="333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1698" y="789484"/>
                        <a:ext cx="2218214" cy="39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296967"/>
              </p:ext>
            </p:extLst>
          </p:nvPr>
        </p:nvGraphicFramePr>
        <p:xfrm>
          <a:off x="5265761" y="789484"/>
          <a:ext cx="2525351" cy="39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Hoja de cálculo" r:id="rId7" imgW="2114447" imgH="333368" progId="Excel.Sheet.12">
                  <p:embed/>
                </p:oleObj>
              </mc:Choice>
              <mc:Fallback>
                <p:oleObj name="Hoja de cálculo" r:id="rId7" imgW="2114447" imgH="333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65761" y="789484"/>
                        <a:ext cx="2525351" cy="39814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2 Flecha abajo"/>
          <p:cNvSpPr/>
          <p:nvPr/>
        </p:nvSpPr>
        <p:spPr>
          <a:xfrm>
            <a:off x="2781300" y="339900"/>
            <a:ext cx="95250" cy="4191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9" name="3 Flecha abajo"/>
          <p:cNvSpPr/>
          <p:nvPr/>
        </p:nvSpPr>
        <p:spPr>
          <a:xfrm>
            <a:off x="6248400" y="416099"/>
            <a:ext cx="114300" cy="3429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0" name="4 Rectángulo"/>
          <p:cNvSpPr/>
          <p:nvPr/>
        </p:nvSpPr>
        <p:spPr>
          <a:xfrm>
            <a:off x="2809875" y="339899"/>
            <a:ext cx="3524250" cy="47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1" name="5 Flecha abajo"/>
          <p:cNvSpPr/>
          <p:nvPr/>
        </p:nvSpPr>
        <p:spPr>
          <a:xfrm>
            <a:off x="4476750" y="44624"/>
            <a:ext cx="114300" cy="2762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2" name="6 Rectángulo"/>
          <p:cNvSpPr/>
          <p:nvPr/>
        </p:nvSpPr>
        <p:spPr>
          <a:xfrm>
            <a:off x="4543425" y="1435274"/>
            <a:ext cx="1781175" cy="47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3" name="9 Flecha izquierda"/>
          <p:cNvSpPr/>
          <p:nvPr/>
        </p:nvSpPr>
        <p:spPr>
          <a:xfrm>
            <a:off x="3790950" y="882823"/>
            <a:ext cx="742950" cy="15240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4" name="12 Rectángulo"/>
          <p:cNvSpPr/>
          <p:nvPr/>
        </p:nvSpPr>
        <p:spPr>
          <a:xfrm>
            <a:off x="4533900" y="920925"/>
            <a:ext cx="57151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-23544" y="1632282"/>
            <a:ext cx="912596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ACTO INSEGURO / CONDICIÓN: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CIRCUNSTANCIAS QUE PRECEDEN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INMEDIATAMENTE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AL CONTACTO (ACCIDENTE) TALES COMO PRÁCTICAS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Y/O CONDICIONE SUBESTÁNDARES.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ALGUNOS EJEMPLOS DE ACTOS INSEGUROS: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5497" y="3120057"/>
            <a:ext cx="910850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OPERAR EQUIPOS SIN AUTORIZACIÓN          NO SEÑALAR O ADVERTIR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FALLA EN ASEGURAR        ELIMINAR LOS DISPOSITIVOS DE SEGURIDAD      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HACER INOPERANTES LOS DISPOSITIVOS DE SEGURIDAD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USAR EQUIPO DEFECTUOSO       NO USAR E.P.P.   HACER BROMAS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COLOCAR CARGAS INCORRECTAMENTE    ALMACENAR INCORRECTAMENTE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LEVANTAR INCORRECTAMENTE      POSTURAS INCORRECTAS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MANTTO A EQ. EN MOVIMIENTO    NO SEGUIR PROCEDIMIENTOS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1 Rectángulo"/>
          <p:cNvSpPr/>
          <p:nvPr/>
        </p:nvSpPr>
        <p:spPr>
          <a:xfrm>
            <a:off x="6326481" y="1196752"/>
            <a:ext cx="45719" cy="361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291636"/>
              </p:ext>
            </p:extLst>
          </p:nvPr>
        </p:nvGraphicFramePr>
        <p:xfrm>
          <a:off x="1561698" y="863377"/>
          <a:ext cx="2218214" cy="39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Hoja de cálculo" r:id="rId5" imgW="1857463" imgH="333368" progId="Excel.Sheet.12">
                  <p:embed/>
                </p:oleObj>
              </mc:Choice>
              <mc:Fallback>
                <p:oleObj name="Hoja de cálculo" r:id="rId5" imgW="1857463" imgH="333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1698" y="863377"/>
                        <a:ext cx="2218214" cy="39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389193"/>
              </p:ext>
            </p:extLst>
          </p:nvPr>
        </p:nvGraphicFramePr>
        <p:xfrm>
          <a:off x="5265761" y="863377"/>
          <a:ext cx="2525351" cy="39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Hoja de cálculo" r:id="rId7" imgW="2114447" imgH="333368" progId="Excel.Sheet.12">
                  <p:embed/>
                </p:oleObj>
              </mc:Choice>
              <mc:Fallback>
                <p:oleObj name="Hoja de cálculo" r:id="rId7" imgW="2114447" imgH="3333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65761" y="863377"/>
                        <a:ext cx="2525351" cy="39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2 Flecha abajo"/>
          <p:cNvSpPr/>
          <p:nvPr/>
        </p:nvSpPr>
        <p:spPr>
          <a:xfrm>
            <a:off x="2781300" y="413793"/>
            <a:ext cx="95250" cy="4191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8" name="3 Flecha abajo"/>
          <p:cNvSpPr/>
          <p:nvPr/>
        </p:nvSpPr>
        <p:spPr>
          <a:xfrm>
            <a:off x="6248400" y="489992"/>
            <a:ext cx="114300" cy="3429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9" name="4 Rectángulo"/>
          <p:cNvSpPr/>
          <p:nvPr/>
        </p:nvSpPr>
        <p:spPr>
          <a:xfrm>
            <a:off x="2809875" y="413792"/>
            <a:ext cx="3524250" cy="47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0" name="5 Flecha abajo"/>
          <p:cNvSpPr/>
          <p:nvPr/>
        </p:nvSpPr>
        <p:spPr>
          <a:xfrm>
            <a:off x="4476750" y="118517"/>
            <a:ext cx="114300" cy="2762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1" name="6 Rectángulo"/>
          <p:cNvSpPr/>
          <p:nvPr/>
        </p:nvSpPr>
        <p:spPr>
          <a:xfrm>
            <a:off x="4543425" y="1509167"/>
            <a:ext cx="1781175" cy="47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2" name="9 Flecha izquierda"/>
          <p:cNvSpPr/>
          <p:nvPr/>
        </p:nvSpPr>
        <p:spPr>
          <a:xfrm>
            <a:off x="3790950" y="956716"/>
            <a:ext cx="742950" cy="15240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3" name="12 Rectángulo"/>
          <p:cNvSpPr/>
          <p:nvPr/>
        </p:nvSpPr>
        <p:spPr>
          <a:xfrm>
            <a:off x="4533900" y="994818"/>
            <a:ext cx="57151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23544" y="1632282"/>
            <a:ext cx="912596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ACTO INSEGURO / CONDICIÓN: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CIRCUNSTANCIAS QUE PRECEDEN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INMEDIATAMENTE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AL CONTACTO (ACCIDENTE) TALES COMO PRÁCTICAS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Y/O CONDICIONE SUBESTÁNDARES.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ALGUNOS EJEMPLOS DE CONDICIONES INSEGURAS: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5497" y="3120057"/>
            <a:ext cx="910850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PROTECCIONES, GUARDAS O BARRERAS INADECUADAS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E.P.P. INADECUADO         ESPACIOS LIMITADOS PARA DESENVOLVERSE    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HERRAMIENTAS, EQUIPOS O MATERIALES DEFECTUSOS      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ATMÓSFERAS EXPLOSIVAS O ÁCIDAS       FALTA DE ORDEN Y LIMPIEZA</a:t>
            </a:r>
          </a:p>
          <a:p>
            <a:pPr eaLnBrk="1" hangingPunct="1"/>
            <a:endParaRPr lang="es-MX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SISTEMAS DE ADVERTENCIA INADECUADOS         RUIDO         POLVOS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GASES         HUMOS            VAPORES          FALTA DE ILUMINACIÓN 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FALTA DE VENTILACIÓN      CONDICIONES TERMICAS     VIBRACIONES    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33384"/>
              </p:ext>
            </p:extLst>
          </p:nvPr>
        </p:nvGraphicFramePr>
        <p:xfrm>
          <a:off x="2989240" y="404664"/>
          <a:ext cx="2878904" cy="53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Hoja de cálculo" r:id="rId5" imgW="1857463" imgH="342816" progId="Excel.Sheet.12">
                  <p:embed/>
                </p:oleObj>
              </mc:Choice>
              <mc:Fallback>
                <p:oleObj name="Hoja de cálculo" r:id="rId5" imgW="1857463" imgH="3428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9240" y="404664"/>
                        <a:ext cx="2878904" cy="53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Flecha abajo"/>
          <p:cNvSpPr/>
          <p:nvPr/>
        </p:nvSpPr>
        <p:spPr>
          <a:xfrm>
            <a:off x="4335063" y="44624"/>
            <a:ext cx="236937" cy="3273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62939" y="1196752"/>
            <a:ext cx="920476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CAUSAS BÁSICAS: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SON LAS CAUSAS REALES O LAS “ENFERMEDADES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DETRÁS DE LOS SÍNTOMAS”; LAS RAZONES POR LAS QUE OCURREN LOS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ACTOS Y/O LAS CONDICIONES SUBESTÁNDARES. LAS CAUSAS BÁSICAS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AYUDAN A EXPLICAR EL POR QUÉ LAS PERSONAS REALIZAN PRÁCTICAS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SUBESTÁNDARES.  SU ORIGEN ESTÁ EN EL HECHO DE QUE LAS PERSONAS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SEPAN, PUEDAN Y/O QUIERAN HACER SU TAREA.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EXISTE DOS FACTORES DE CAUSAS BÁSICAS: </a:t>
            </a:r>
          </a:p>
          <a:p>
            <a:pPr algn="ctr">
              <a:defRPr/>
            </a:pPr>
            <a:r>
              <a:rPr lang="es-MX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FACTORES PERSONALES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Y FACTORES DEL TRABAJO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5497" y="3861048"/>
            <a:ext cx="91085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CAPACIDAD FÍSICA/FISIOLÓGICA INADECUADA     FALTA DE HABILIDAD</a:t>
            </a:r>
          </a:p>
          <a:p>
            <a:pPr eaLnBrk="1" hangingPunct="1"/>
            <a:endParaRPr lang="es-MX" b="1" dirty="0" smtClean="0">
              <a:solidFill>
                <a:srgbClr val="FF0000"/>
              </a:solidFill>
            </a:endParaRP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CAPACIDAD MENTAL/PSICOLÓGICA INADECAUADA</a:t>
            </a:r>
          </a:p>
          <a:p>
            <a:pPr eaLnBrk="1" hangingPunct="1"/>
            <a:endParaRPr lang="es-MX" b="1" dirty="0" smtClean="0">
              <a:solidFill>
                <a:srgbClr val="FF0000"/>
              </a:solidFill>
            </a:endParaRP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STRESS MENTAL O PSICOLÓGICO         FALTA DE CONOCIMIENTOS</a:t>
            </a:r>
          </a:p>
          <a:p>
            <a:pPr eaLnBrk="1" hangingPunct="1"/>
            <a:endParaRPr lang="es-MX" b="1" dirty="0" smtClean="0">
              <a:solidFill>
                <a:srgbClr val="FF0000"/>
              </a:solidFill>
            </a:endParaRP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MOTIVACIÓN INAPROPIADA</a:t>
            </a: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141952"/>
              </p:ext>
            </p:extLst>
          </p:nvPr>
        </p:nvGraphicFramePr>
        <p:xfrm>
          <a:off x="2989240" y="404664"/>
          <a:ext cx="2878904" cy="53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Hoja de cálculo" r:id="rId5" imgW="1857463" imgH="342816" progId="Excel.Sheet.12">
                  <p:embed/>
                </p:oleObj>
              </mc:Choice>
              <mc:Fallback>
                <p:oleObj name="Hoja de cálculo" r:id="rId5" imgW="1857463" imgH="3428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9240" y="404664"/>
                        <a:ext cx="2878904" cy="53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Flecha abajo"/>
          <p:cNvSpPr/>
          <p:nvPr/>
        </p:nvSpPr>
        <p:spPr>
          <a:xfrm>
            <a:off x="4335063" y="44624"/>
            <a:ext cx="236937" cy="3273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62939" y="1196752"/>
            <a:ext cx="920476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CAUSAS BÁSICAS: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SON LAS CAUSAS REALES O LAS “ENFERMEDADES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DETRÁS DE LOS SÍNTOMAS”; LAS RAZONES POR LAS QUE OCURREN LOS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ACTOS Y/O LAS CONDICIONES SUBESTÁNDARES. LAS CAUSAS BÁSICAS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AYUDAN A EXPLICAR EL POR QUÉ LAS PERSONAS REALIZAN PRÁCTICAS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SUBESTÁNDARES.  SU ORIGEN ESTÁ EN EL HECHO DE QUE LAS PERSONAS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SEPAN, PUEDAN Y/O QUIERAN HACER SU TAREA.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EXISTE DOS FACTORES DE CAUSAS BÁSICAS: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FACTORES PERSONALES Y </a:t>
            </a:r>
            <a:r>
              <a:rPr lang="es-MX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FACTORES DEL TRABAJO</a:t>
            </a:r>
            <a:endParaRPr lang="es-E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497" y="3861048"/>
            <a:ext cx="910850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LIDERAZGO Y SUPERVISIÓN INADECUADA      INGENIERÍA INADECUADA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COMPRAS INADECUADAS        MANTENIMIENTO INADECUADO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EQUIPO O HERRAMIENTA INADECUADA         USO O DESGASTE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ESTÁNDARES/PROCEDIMIENTOS DE TRABAJO INADECUADOS O INEXISTENTES</a:t>
            </a:r>
          </a:p>
          <a:p>
            <a:pPr eaLnBrk="1" hangingPunct="1"/>
            <a:endParaRPr lang="es-MX" b="1" dirty="0">
              <a:solidFill>
                <a:srgbClr val="FF0000"/>
              </a:solidFill>
            </a:endParaRPr>
          </a:p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ABUSO Y MALTRATO</a:t>
            </a: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24"/>
            <a:ext cx="7264351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8 Elipse"/>
          <p:cNvSpPr/>
          <p:nvPr/>
        </p:nvSpPr>
        <p:spPr>
          <a:xfrm>
            <a:off x="1907704" y="370557"/>
            <a:ext cx="2314748" cy="12582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400" b="1" i="1">
              <a:solidFill>
                <a:srgbClr val="FF0000"/>
              </a:solidFill>
            </a:endParaRPr>
          </a:p>
        </p:txBody>
      </p:sp>
      <p:sp>
        <p:nvSpPr>
          <p:cNvPr id="8" name="23 Rectángulo"/>
          <p:cNvSpPr/>
          <p:nvPr/>
        </p:nvSpPr>
        <p:spPr>
          <a:xfrm>
            <a:off x="2064816" y="486873"/>
            <a:ext cx="21340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FALTA</a:t>
            </a:r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</a:t>
            </a:r>
          </a:p>
          <a:p>
            <a:pPr algn="ctr"/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DE LA</a:t>
            </a:r>
          </a:p>
          <a:p>
            <a:pPr algn="ctr"/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ADMINISTRACIÓN</a:t>
            </a:r>
            <a:endParaRPr lang="es-ES" sz="1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18 Elipse"/>
          <p:cNvSpPr/>
          <p:nvPr/>
        </p:nvSpPr>
        <p:spPr>
          <a:xfrm>
            <a:off x="4417491" y="370557"/>
            <a:ext cx="2314748" cy="12582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400" b="1" i="1">
              <a:solidFill>
                <a:srgbClr val="FF0000"/>
              </a:solidFill>
            </a:endParaRPr>
          </a:p>
        </p:txBody>
      </p:sp>
      <p:sp>
        <p:nvSpPr>
          <p:cNvPr id="10" name="23 Rectángulo"/>
          <p:cNvSpPr/>
          <p:nvPr/>
        </p:nvSpPr>
        <p:spPr>
          <a:xfrm>
            <a:off x="4574603" y="486873"/>
            <a:ext cx="21340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FALTA</a:t>
            </a:r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</a:t>
            </a:r>
          </a:p>
          <a:p>
            <a:pPr algn="ctr"/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DE LA</a:t>
            </a:r>
          </a:p>
          <a:p>
            <a:pPr algn="ctr"/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ADMINISTRACIÓN</a:t>
            </a:r>
            <a:endParaRPr lang="es-ES" sz="1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2946609" y="43185"/>
            <a:ext cx="236937" cy="3273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abajo"/>
          <p:cNvSpPr/>
          <p:nvPr/>
        </p:nvSpPr>
        <p:spPr>
          <a:xfrm>
            <a:off x="5456396" y="5748"/>
            <a:ext cx="236937" cy="3273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6817" y="1847140"/>
            <a:ext cx="8575616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CAUSAS RAÍZ: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SI EL CONTROL DE FUNCIONES ESENCIALES DE 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LA GERENCIA SON:</a:t>
            </a:r>
          </a:p>
          <a:p>
            <a:pPr algn="ctr">
              <a:defRPr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PLANIFICAR,  ORGANIZAR,  LÍDEREAR  Y  DIRIGIR.</a:t>
            </a:r>
          </a:p>
          <a:p>
            <a:pPr algn="ctr">
              <a:defRPr/>
            </a:pPr>
            <a:endParaRPr lang="es-MX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MX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EXISTEN TRES RAZONES COMUNES PARA QUE</a:t>
            </a:r>
          </a:p>
          <a:p>
            <a:pPr algn="ctr">
              <a:defRPr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 FALTA DE CONTROL EXISTA:</a:t>
            </a:r>
          </a:p>
          <a:p>
            <a:pPr algn="ctr">
              <a:defRPr/>
            </a:pPr>
            <a:endParaRPr lang="es-MX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SISTEMAS DE TRABAJO INADECUADOS</a:t>
            </a:r>
          </a:p>
          <a:p>
            <a:pPr algn="ctr">
              <a:defRPr/>
            </a:pPr>
            <a:endParaRPr lang="es-MX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ESTÁNDARES O MÉTODOS INADECUADOS</a:t>
            </a:r>
          </a:p>
          <a:p>
            <a:pPr algn="ctr">
              <a:defRPr/>
            </a:pPr>
            <a:endParaRPr lang="es-MX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CUMPLIMIENTOS INADECUADOS DE LOS ESTÁNDARES</a:t>
            </a: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8 Elipse"/>
          <p:cNvSpPr/>
          <p:nvPr/>
        </p:nvSpPr>
        <p:spPr>
          <a:xfrm>
            <a:off x="1907704" y="370557"/>
            <a:ext cx="2314748" cy="12582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400" b="1" i="1">
              <a:solidFill>
                <a:srgbClr val="FF0000"/>
              </a:solidFill>
            </a:endParaRPr>
          </a:p>
        </p:txBody>
      </p:sp>
      <p:sp>
        <p:nvSpPr>
          <p:cNvPr id="5" name="23 Rectángulo"/>
          <p:cNvSpPr/>
          <p:nvPr/>
        </p:nvSpPr>
        <p:spPr>
          <a:xfrm>
            <a:off x="2064816" y="486873"/>
            <a:ext cx="21340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FALTA</a:t>
            </a:r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</a:t>
            </a:r>
          </a:p>
          <a:p>
            <a:pPr algn="ctr"/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DE LA</a:t>
            </a:r>
          </a:p>
          <a:p>
            <a:pPr algn="ctr"/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ADMINISTRACIÓN</a:t>
            </a:r>
            <a:endParaRPr lang="es-ES" sz="1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8 Elipse"/>
          <p:cNvSpPr/>
          <p:nvPr/>
        </p:nvSpPr>
        <p:spPr>
          <a:xfrm>
            <a:off x="4417491" y="370557"/>
            <a:ext cx="2314748" cy="12582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sz="1400" b="1" i="1">
              <a:solidFill>
                <a:srgbClr val="FF0000"/>
              </a:solidFill>
            </a:endParaRPr>
          </a:p>
        </p:txBody>
      </p:sp>
      <p:sp>
        <p:nvSpPr>
          <p:cNvPr id="7" name="23 Rectángulo"/>
          <p:cNvSpPr/>
          <p:nvPr/>
        </p:nvSpPr>
        <p:spPr>
          <a:xfrm>
            <a:off x="4574603" y="486873"/>
            <a:ext cx="21340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FALTA</a:t>
            </a:r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</a:t>
            </a:r>
          </a:p>
          <a:p>
            <a:pPr algn="ctr"/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CONTROL DE LA</a:t>
            </a:r>
          </a:p>
          <a:p>
            <a:pPr algn="ctr"/>
            <a:r>
              <a:rPr lang="es-ES" sz="1600" b="1" cap="none" spc="50" baseline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ADMINISTRACIÓN</a:t>
            </a:r>
            <a:endParaRPr lang="es-ES" sz="1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2946609" y="43185"/>
            <a:ext cx="236937" cy="3273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bajo"/>
          <p:cNvSpPr/>
          <p:nvPr/>
        </p:nvSpPr>
        <p:spPr>
          <a:xfrm>
            <a:off x="5456396" y="5748"/>
            <a:ext cx="236937" cy="3273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0" y="1628800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CAUSAS RAÍZ: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DEBEN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DE REFERIR A FALLAS ADMINISTRATIVAS DE</a:t>
            </a:r>
          </a:p>
          <a:p>
            <a:pPr algn="ctr">
              <a:defRPr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LOS PATRONES (LOS QUE ADMINISTRAMOS PROCESOS) DE MANERA </a:t>
            </a:r>
          </a:p>
          <a:p>
            <a:pPr algn="ctr">
              <a:defRPr/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EXCLUSIVA. ESTO NO LLEVA DETERMINAR LOS ERRORES SE COMETEMOS AL</a:t>
            </a:r>
          </a:p>
          <a:p>
            <a:pPr algn="ctr">
              <a:defRPr/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 ADMINISTRAR PROCESOS Y QUE ESTAN RELACIONADOS DIRECTAMENTE CON </a:t>
            </a:r>
          </a:p>
          <a:p>
            <a:pPr algn="ctr">
              <a:defRPr/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NUESTRO </a:t>
            </a:r>
            <a:r>
              <a:rPr lang="es-MX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SISTEMA DE ADMINISTRACIÓN DE LA SEGURIDAD Y SALUD, </a:t>
            </a:r>
          </a:p>
          <a:p>
            <a:pPr algn="ctr">
              <a:defRPr/>
            </a:pPr>
            <a:endParaRPr lang="es-MX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REFERIDOS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A LAS 12 MEJORES PRACTICAS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GESTIÓN: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2009"/>
            <a:ext cx="1076258" cy="193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94017"/>
            <a:ext cx="3906271" cy="181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" y="829161"/>
            <a:ext cx="9091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SISTEMA DE ADMINISTRACIÓN DE LA SEGURIDAD Y SALUD, </a:t>
            </a:r>
          </a:p>
          <a:p>
            <a:pPr algn="ctr">
              <a:defRPr/>
            </a:pPr>
            <a:endParaRPr lang="es-MX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12 MEJORES PRACTICAS DE GESTIÓN: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5497" y="1940054"/>
            <a:ext cx="910850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POLÍTICA DE DESARROLLO SUSTENTABLE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COMPROMISO DEL EQUIPO DIRECTIVO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LIDERAZGO DEL EQUIPO DIRECTIVO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DISCIPLINA OPERATIVA (ANÁLISIS Y PROCEDIMIENTOS DE TAREAS)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INSPECCIONES PLANEADAS Y MANTENIMIENTO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INVESTIGACIÓN DE ACCIDENTES / INCIDENTES Y SU DIFUSIÓN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OBSERVACIÓN DE TAREAS (STOP Y CICLOS DE TRABAJO)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PREPARACIÓN PARA EMERGENCIAS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REGLAS, ESTÁNDARES Y REGULACIONES; PERMISOS DE TRABAJO</a:t>
            </a: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497" y="2073037"/>
            <a:ext cx="910850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ENTRENAMIENTO DE CONOCIMIENTOS Y DESARROLLO DE HABILIDADES</a:t>
            </a: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(CAPACITACIÓN EFICAZ Y EFICIENTE)</a:t>
            </a:r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endParaRPr lang="es-MX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EQUIPO DE PROTECCIÓN PERSONAL Y ESPECIAL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CONTROL DE LA SALUD E HIGIENE INDUSTRIAL</a:t>
            </a:r>
          </a:p>
          <a:p>
            <a:pPr algn="ctr" eaLnBrk="1" hangingPunct="1"/>
            <a:endParaRPr lang="es-MX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INGENIERÍA Y CONTROL DE CAMBIOS (TECNOLOGÍCOS Y DE PERSONAL)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PROMOCIÓN GENERAL A LA SEGURIDAD Y A LA SALUD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CONTRATACIÓN Y COLOCACIÓN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ADMINISTRACIÓN DE MATERIALES Y SERVICIOS</a:t>
            </a:r>
          </a:p>
          <a:p>
            <a:pPr algn="ctr" eaLnBrk="1" hangingPunct="1"/>
            <a:endParaRPr lang="es-MX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SELECCIÓN DE CONTRATISTAS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" y="829161"/>
            <a:ext cx="9091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SISTEMA DE ADMINISTRACIÓN DE LA SEGURIDAD Y SALUD, </a:t>
            </a:r>
          </a:p>
          <a:p>
            <a:pPr algn="ctr">
              <a:defRPr/>
            </a:pPr>
            <a:endParaRPr lang="es-MX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12 MEJORES PRACTICAS DE GESTIÓN:</a:t>
            </a: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2060848"/>
            <a:ext cx="91085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MX" sz="2000" b="1" dirty="0" smtClean="0">
                <a:solidFill>
                  <a:srgbClr val="FF0000"/>
                </a:solidFill>
              </a:rPr>
              <a:t>METAS DE LA ORGANIZACIÓN</a:t>
            </a:r>
            <a:endParaRPr lang="es-MX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es-MX" sz="20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s-MX" sz="2000" b="1" dirty="0" smtClean="0">
                <a:solidFill>
                  <a:srgbClr val="FF0000"/>
                </a:solidFill>
              </a:rPr>
              <a:t>RECONOCIMIENTOS AL PERSONAL</a:t>
            </a:r>
          </a:p>
          <a:p>
            <a:pPr algn="ctr" eaLnBrk="1" hangingPunct="1"/>
            <a:endParaRPr lang="es-MX" sz="20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s-MX" sz="2000" b="1" dirty="0" smtClean="0">
                <a:solidFill>
                  <a:srgbClr val="FF0000"/>
                </a:solidFill>
              </a:rPr>
              <a:t>SEGURIDAD FUERA DEL TRABAJO (EDUCACIÓN)</a:t>
            </a:r>
          </a:p>
          <a:p>
            <a:pPr algn="ctr" eaLnBrk="1" hangingPunct="1"/>
            <a:endParaRPr lang="es-MX" sz="20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s-MX" sz="2000" b="1" dirty="0" smtClean="0">
                <a:solidFill>
                  <a:srgbClr val="FF0000"/>
                </a:solidFill>
              </a:rPr>
              <a:t>EVALUACIÓN DEL PROPIO SISTEMA DE ADMINISTRACIÓN DE </a:t>
            </a:r>
          </a:p>
          <a:p>
            <a:pPr algn="ctr" eaLnBrk="1" hangingPunct="1"/>
            <a:r>
              <a:rPr lang="es-MX" sz="2000" b="1" dirty="0" smtClean="0">
                <a:solidFill>
                  <a:srgbClr val="FF0000"/>
                </a:solidFill>
              </a:rPr>
              <a:t>SEGURIDAD Y SALUD EN EL TRABAJO.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1" y="829161"/>
            <a:ext cx="9091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SISTEMA DE ADMINISTRACIÓN DE LA SEGURIDAD Y SALUD, </a:t>
            </a:r>
          </a:p>
          <a:p>
            <a:pPr algn="ctr">
              <a:defRPr/>
            </a:pPr>
            <a:endParaRPr lang="es-MX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12 MEJORES PRACTICAS DE GESTIÓN: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4297"/>
            <a:ext cx="3202791" cy="194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62982"/>
            <a:ext cx="5181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4213" y="2811700"/>
            <a:ext cx="7543800" cy="3785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76250" indent="-476250" algn="just" eaLnBrk="0" hangingPunct="0"/>
            <a:r>
              <a:rPr lang="es-ES_tradnl" sz="2400" b="1" dirty="0">
                <a:latin typeface="Arial" pitchFamily="34" charset="0"/>
              </a:rPr>
              <a:t>XIV. Los empresarios serán responsables de los  accidentes de trabajo y de las enfermedades   profesionales de los trabajadores, sufridas  con motivo o en ejercicio  de la profesión o trabajo que ejecuten.</a:t>
            </a:r>
          </a:p>
          <a:p>
            <a:pPr marL="476250" indent="-476250" eaLnBrk="0" hangingPunct="0"/>
            <a:endParaRPr lang="es-ES_tradnl" sz="2400" b="1" dirty="0">
              <a:latin typeface="Arial" pitchFamily="34" charset="0"/>
            </a:endParaRPr>
          </a:p>
          <a:p>
            <a:pPr marL="476250" indent="-476250" algn="just" eaLnBrk="0" hangingPunct="0"/>
            <a:r>
              <a:rPr lang="es-ES_tradnl" sz="2400" b="1" dirty="0">
                <a:latin typeface="Arial" pitchFamily="34" charset="0"/>
              </a:rPr>
              <a:t>XV. El  patrón estará obligado  a  observar  de  acuerdo  con  la naturaleza del negocio, los preceptos legales sobre higiene y seguridad en las instalaciones de su establecimiento.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4213" y="1397337"/>
            <a:ext cx="7704137" cy="9515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s-ES_tradnl" sz="2800" b="1" dirty="0">
                <a:latin typeface="Comic Sans MS" pitchFamily="66" charset="0"/>
              </a:rPr>
              <a:t>ARTÍCULO No. 123 CONSTITUCIONAL.</a:t>
            </a:r>
          </a:p>
          <a:p>
            <a:pPr algn="ctr" defTabSz="762000" eaLnBrk="0" hangingPunct="0"/>
            <a:r>
              <a:rPr lang="es-ES_tradnl" sz="2800" b="1" dirty="0">
                <a:latin typeface="Comic Sans MS" pitchFamily="66" charset="0"/>
              </a:rPr>
              <a:t>APARTADO  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404813"/>
            <a:ext cx="7543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rgbClr val="FFFF00"/>
                </a:solidFill>
                <a:latin typeface="Arial" charset="0"/>
              </a:rPr>
              <a:t>DISPOSICIONES LEGALES</a:t>
            </a: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522288" y="0"/>
            <a:ext cx="82581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CONCEPTOS DE LA INVESTIGACION</a:t>
            </a:r>
          </a:p>
          <a:p>
            <a:pPr algn="ctr">
              <a:defRPr/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¿ PORQUÉ HACER LA INVESTIGACION DE ACCIDENTES / INCIDENTES 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76200" y="990600"/>
            <a:ext cx="909955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PREVENCIÓN</a:t>
            </a:r>
            <a:r>
              <a:rPr lang="es-MX" dirty="0">
                <a:latin typeface="Arial" pitchFamily="34" charset="0"/>
                <a:cs typeface="Arial" pitchFamily="34" charset="0"/>
              </a:rPr>
              <a:t> 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ES EL PROPÓSITO DE UNA INVESTIGACION</a:t>
            </a:r>
            <a:r>
              <a:rPr lang="es-MX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MX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ACCIDENTE / INCIDENTE DEBE INVESTIGARSE PARA:</a:t>
            </a:r>
          </a:p>
          <a:p>
            <a:pPr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DETERMINAR  LO  QUE  REALMENTE  PASÓ...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DETERMINAR  LA  CAUSA (S).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IDENTIFICAR  HUELLAS  DE  ACTOS Y/O CONDICIONES DE INSEGURIDAD.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AUSENCIA  O  VIOLACION  A  REGLAS  Y  PROCEDIMIENTOS.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IDENTIFICAR  ACCIONES  Y PRACTICAS  CORRECTIVAS.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DETERMINAR  LA  POSIBILIDAD  DE  NEGLIGENCIA.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MOSTRAR  EL  COMPROMISO  DE  ELIMINAR  LAS CAUSAS DE ACCIDENTES.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DETERMINAR  SI  EL  ACCIDENTADO  RECIBIÓ UNA ATENCIÓN ADECUADA.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IDENTIFICAR  LAS  CAUSAS  BASICAS  DE  ACCIDENTES / INCIDENTES.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IDENTIFICAR  CAUSALIDADES  A  FIN  DE  QUE  SE  TOMEN  ACCIONES </a:t>
            </a:r>
          </a:p>
          <a:p>
            <a:pPr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  CORRECTIVAS  Y  PREVENTIVAS.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NOTIFICAR  A  LA  S.T.P.S.  LOS  ACCIDENTES  OCURRIDOS  (CM-2A - 2B)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ENVIAR  LA  ST-7  AL  I.M.S.S.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HACER  UN  ANÁLISIS  DE  LAS  CAUSAS  QUE  OCASIONAN  ACCIDENTES.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EN  EL  POCO  PROBABLE  CASO,  TOMAR  ACCIONES  DISCIPLINARIAS.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PROTEGER  LA  INTEGRIDAD  Y  SALUD  DE  TODO  EL  PERSONAL.</a:t>
            </a:r>
          </a:p>
          <a:p>
            <a:pPr>
              <a:buFontTx/>
              <a:buChar char="-"/>
              <a:defRPr/>
            </a:pPr>
            <a:r>
              <a:rPr lang="es-MX" b="1" dirty="0">
                <a:latin typeface="Arial" pitchFamily="34" charset="0"/>
                <a:cs typeface="Arial" pitchFamily="34" charset="0"/>
              </a:rPr>
              <a:t> MEJORAR  EL  COMPORTAMIENTO  DE  LA  SEGURIDAD  EN  EL  TRABAJO.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204788"/>
            <a:ext cx="65849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¿ QUIÉN DEBE CONDUCIR </a:t>
            </a:r>
          </a:p>
          <a:p>
            <a:pPr algn="ctr"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LAS INVESTIGACIONES DE ACCIDENTES ?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0283" y="1295400"/>
            <a:ext cx="92215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   PREVENIR  FUTUROS   ACCIDENTES,  </a:t>
            </a:r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QUIEN SEA EL LÍDER DIRECTO Y</a:t>
            </a:r>
            <a:endParaRPr lang="es-MX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SUPERVISOR DEL  </a:t>
            </a: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ACCIDENTADO(S),  CONJUNTAMENTE  CON  PERSONAL  DE  </a:t>
            </a:r>
            <a:endParaRPr lang="es-MX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SEGURIDAD Y  MEDICINA  DEL  TRABAJO,  C.  S.  H.   Y   PERSONAL  EXPERTO  </a:t>
            </a:r>
          </a:p>
          <a:p>
            <a:pPr algn="just">
              <a:defRPr/>
            </a:pPr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INTERNO O EXTERNO</a:t>
            </a: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DE SER NECESARIO, DEBEN SER RESPONSABLES POR </a:t>
            </a:r>
            <a:endParaRPr lang="es-MX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CONDUCIR</a:t>
            </a: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INVESTIGACIÓN</a:t>
            </a:r>
            <a:r>
              <a:rPr lang="es-MX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 R A B A J O   E N   E Q U I P O.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8163" y="2994025"/>
            <a:ext cx="8421687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SIMILAR  A  UN  PLAN  DE  EMERGENCIA, LOS  INVESTIGADORES  DEBEN</a:t>
            </a:r>
          </a:p>
          <a:p>
            <a:pPr algn="just"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RECIBIR INSTRUCCIÓN EN INVESTIGACIÓN DE ACCIDENTES Y CONOCER</a:t>
            </a:r>
          </a:p>
          <a:p>
            <a:pPr algn="just"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LOS PASOS PARA DIRIGIR EL ANÁLISIS PROFUNDO DE LOS MISMOS. </a:t>
            </a:r>
          </a:p>
          <a:p>
            <a:pPr algn="just" eaLnBrk="1" hangingPunct="1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EL PLAN DEBE IDENTIFICAR CLARAMENTE:</a:t>
            </a:r>
          </a:p>
          <a:p>
            <a:pPr algn="just" eaLnBrk="1" hangingPunct="1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QUIÉN SERÁ EL EQUIPO DE INVESTIGADORES…?</a:t>
            </a:r>
          </a:p>
          <a:p>
            <a:pPr algn="just"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QUÉ FORMATOS EMPLEARÁN…?</a:t>
            </a:r>
          </a:p>
          <a:p>
            <a:pPr algn="just"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QUÉ HARA CADA PARTICIPANTE EN LA INVESTIGACIÓN…?</a:t>
            </a:r>
          </a:p>
          <a:p>
            <a:pPr algn="just"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QUÉ SE DEBE INFORMAR DEL ACCIDENTE…?</a:t>
            </a:r>
          </a:p>
          <a:p>
            <a:pPr algn="just"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QUIÉN DEBE RECIBIR INFORMES Y NOTIFICACIONES…?</a:t>
            </a:r>
          </a:p>
          <a:p>
            <a:pPr algn="just"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QUÉ RECURSOS ESTÁN DISPONIBLES (PERSONAL, EQUIPO, ETC.)…?</a:t>
            </a:r>
          </a:p>
          <a:p>
            <a:pPr algn="just"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QUÉ PROCEDIMIENTO SE DEBE SEGUIR…?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81133" y="152400"/>
            <a:ext cx="58991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¿ QUÉ ACCIDENTES / INCIDENTES SE </a:t>
            </a:r>
            <a:endParaRPr lang="es-MX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DEBEN </a:t>
            </a: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INVESTIGAR ?</a:t>
            </a:r>
            <a:endPara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3563" y="1166911"/>
            <a:ext cx="8670259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SE  INVESTIGAN  LOS  QUE  TIENEN  POTENCIAL  DE  CAUSAR  LESIÓN  O</a:t>
            </a:r>
          </a:p>
          <a:p>
            <a:pPr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PÉRDIDA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–PRÁCTICAMENTE TODOS...-</a:t>
            </a:r>
          </a:p>
          <a:p>
            <a:pPr eaLnBrk="1" hangingPunct="1"/>
            <a:endParaRPr lang="es-MX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MX" dirty="0">
                <a:latin typeface="Arial" pitchFamily="34" charset="0"/>
                <a:cs typeface="Arial" pitchFamily="34" charset="0"/>
              </a:rPr>
              <a:t>LA   PROFUNDIDAD   A   QUE  UN   ACCIDENTE /  INCIDENTE  SE  INVESTIGA</a:t>
            </a:r>
          </a:p>
          <a:p>
            <a:pPr eaLnBrk="1" hangingPunct="1"/>
            <a:r>
              <a:rPr lang="es-MX" dirty="0">
                <a:latin typeface="Arial" pitchFamily="34" charset="0"/>
                <a:cs typeface="Arial" pitchFamily="34" charset="0"/>
              </a:rPr>
              <a:t>ESTARÁ REFERIDA POR SU </a:t>
            </a:r>
            <a:r>
              <a:rPr lang="es-MX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CAUSALIDAD, SU SEVERIDAD Y EL POTENCIAL</a:t>
            </a:r>
          </a:p>
          <a:p>
            <a:pPr eaLnBrk="1" hangingPunct="1"/>
            <a:r>
              <a:rPr lang="es-MX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OCURRENCIA (FRECUENCIA).</a:t>
            </a:r>
          </a:p>
          <a:p>
            <a:pPr eaLnBrk="1" hangingPunct="1"/>
            <a:endParaRPr lang="es-MX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s-MX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s-MX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DEBEN INVESTIGAR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/>
            <a:endParaRPr lang="es-MX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LOS  QUE  REQUIEREN  ATENCIÓN  MÉDICA  Y/O  PRIMEROS  AUXILIOS.</a:t>
            </a:r>
          </a:p>
          <a:p>
            <a:pPr eaLnBrk="1" hangingPunct="1">
              <a:buFontTx/>
              <a:buChar char="-"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LOS  QUE  OCURREN   CON   PERDIDA  DE  TIEMPO,  ENFERMEDAD </a:t>
            </a:r>
          </a:p>
          <a:p>
            <a:pPr eaLnBrk="1" hangingPunct="1"/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PROFESIONAL  Y,  OBVIAMENTE  LAS  FATALIDADES.</a:t>
            </a:r>
          </a:p>
          <a:p>
            <a:pPr eaLnBrk="1" hangingPunct="1">
              <a:buFontTx/>
              <a:buChar char="-"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LOS  QUE  OCASIONARON  O   PUEDAN   OCASIONAR  DAÑOS   A    LA </a:t>
            </a:r>
          </a:p>
          <a:p>
            <a:pPr eaLnBrk="1" hangingPunct="1"/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PROPIEDAD  Ó  DAÑO  AL  EQUIPO,  PÉRDIDAS DE LA PRODUCCIÓN E</a:t>
            </a:r>
          </a:p>
          <a:p>
            <a:pPr eaLnBrk="1" hangingPunct="1"/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INSTALACIONES, POR CUALQUIER CIRCUNSTANCIA.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5656" y="169863"/>
            <a:ext cx="55070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PROCESO DE INVESTIGACIÓN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950" y="905371"/>
            <a:ext cx="90043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_tradnl" b="1" dirty="0">
                <a:latin typeface="Arial" pitchFamily="34" charset="0"/>
                <a:cs typeface="Arial" pitchFamily="34" charset="0"/>
              </a:rPr>
              <a:t>EL PROCESO DE INVESTIGAR UN ACCIDENTE CONTEMPLA LA RECOLECCIÓN</a:t>
            </a:r>
          </a:p>
          <a:p>
            <a:pPr eaLnBrk="1" hangingPunct="1"/>
            <a:r>
              <a:rPr lang="es-ES_tradnl" b="1" dirty="0">
                <a:latin typeface="Arial" pitchFamily="34" charset="0"/>
                <a:cs typeface="Arial" pitchFamily="34" charset="0"/>
              </a:rPr>
              <a:t>DE  EVIDENCIAS  Y  ANALIZAR  LAS  RECOMENDACIONES  DICTAMINADAS  EN</a:t>
            </a:r>
          </a:p>
          <a:p>
            <a:pPr eaLnBrk="1" hangingPunct="1"/>
            <a:r>
              <a:rPr lang="es-ES_tradnl" b="1" dirty="0">
                <a:latin typeface="Arial" pitchFamily="34" charset="0"/>
                <a:cs typeface="Arial" pitchFamily="34" charset="0"/>
              </a:rPr>
              <a:t>INFORMES  ANTERIORES.</a:t>
            </a:r>
          </a:p>
          <a:p>
            <a:pPr eaLnBrk="1" hangingPunct="1"/>
            <a:r>
              <a:rPr lang="es-ES_tradnl" b="1" dirty="0">
                <a:latin typeface="Arial" pitchFamily="34" charset="0"/>
                <a:cs typeface="Arial" pitchFamily="34" charset="0"/>
              </a:rPr>
              <a:t>LOS  PASOS  INCLUYEN:</a:t>
            </a:r>
          </a:p>
          <a:p>
            <a:pPr eaLnBrk="1" hangingPunct="1"/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   PREPARACIÓN  DE  MATERIALES / EQUIPO.</a:t>
            </a:r>
          </a:p>
          <a:p>
            <a:pPr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  VISITA   AL  SITIO</a:t>
            </a:r>
          </a:p>
          <a:p>
            <a:pPr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  CONDUCCION  DE  ENTREVISTAS</a:t>
            </a:r>
          </a:p>
          <a:p>
            <a:pPr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  EXÁMEN  FÍSICO</a:t>
            </a:r>
          </a:p>
          <a:p>
            <a:pPr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RECOLECCIÓN DE EVIDENCIAS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  ANÁLISIS  DE  EVIDENCIAS</a:t>
            </a:r>
          </a:p>
          <a:p>
            <a:pPr eaLnBrk="1" hangingPunct="1">
              <a:buFontTx/>
              <a:buChar char="-"/>
            </a:pPr>
            <a:r>
              <a:rPr lang="es-MX" b="1" dirty="0">
                <a:latin typeface="Arial" pitchFamily="34" charset="0"/>
                <a:cs typeface="Arial" pitchFamily="34" charset="0"/>
              </a:rPr>
              <a:t>   PREPARACIÓN  DEL  INFORME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7522"/>
              </p:ext>
            </p:extLst>
          </p:nvPr>
        </p:nvGraphicFramePr>
        <p:xfrm>
          <a:off x="960438" y="4700984"/>
          <a:ext cx="375602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Imagen de mapa de bits" r:id="rId5" imgW="2048161" imgH="1190476" progId="Paint.Picture">
                  <p:embed/>
                </p:oleObj>
              </mc:Choice>
              <mc:Fallback>
                <p:oleObj name="Imagen de mapa de bits" r:id="rId5" imgW="2048161" imgH="11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700984"/>
                        <a:ext cx="3756025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40130"/>
              </p:ext>
            </p:extLst>
          </p:nvPr>
        </p:nvGraphicFramePr>
        <p:xfrm>
          <a:off x="5584825" y="3913584"/>
          <a:ext cx="249237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Imagen de mapa de bits" r:id="rId7" imgW="1724266" imgH="2057143" progId="Paint.Picture">
                  <p:embed/>
                </p:oleObj>
              </mc:Choice>
              <mc:Fallback>
                <p:oleObj name="Imagen de mapa de bits" r:id="rId7" imgW="1724266" imgH="2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3913584"/>
                        <a:ext cx="249237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383585"/>
              </p:ext>
            </p:extLst>
          </p:nvPr>
        </p:nvGraphicFramePr>
        <p:xfrm>
          <a:off x="5791200" y="1655440"/>
          <a:ext cx="20716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Imagen de mapa de bits" r:id="rId9" imgW="4495238" imgH="4629796" progId="Paint.Picture">
                  <p:embed/>
                </p:oleObj>
              </mc:Choice>
              <mc:Fallback>
                <p:oleObj name="Imagen de mapa de bits" r:id="rId9" imgW="4495238" imgH="462979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55440"/>
                        <a:ext cx="20716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180528" y="44624"/>
            <a:ext cx="9288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¿QUÉ ACTITUD SE DEBE TOMAR CON </a:t>
            </a:r>
            <a:endParaRPr lang="es-MX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RESPECTO </a:t>
            </a:r>
            <a:r>
              <a:rPr lang="es-MX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 LA INVESTIGACIÓN?</a:t>
            </a:r>
            <a:endParaRPr lang="es-E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7988" y="766390"/>
            <a:ext cx="862806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EL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INVESTIGADOR(S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)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SE 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DEBE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SER 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SINCERO, IMPARCIAL Y CONOCEDOR</a:t>
            </a:r>
          </a:p>
          <a:p>
            <a:pPr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(EN  CUANTO  A  LAS  TÉCNICAS DE  CONDUCIR  UNA INVESTIGACIÓN  DE</a:t>
            </a:r>
          </a:p>
          <a:p>
            <a:pPr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ACCIDENTE).    ES   IMPORTANTE   QUE    EL    INVESTIGADOR    MUESTRE </a:t>
            </a:r>
          </a:p>
          <a:p>
            <a:pPr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CONOCIMIENTO,  BUEN   JUICIO  Y  DIPLOMACIA.   MUCHO DEL  ÉXITO  DE</a:t>
            </a:r>
          </a:p>
          <a:p>
            <a:pPr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LA  INVESTIGACIÓN  DEPENDE  DE  LA  ACTITUD  DEL  INVESTIGADOR,  SU</a:t>
            </a:r>
          </a:p>
          <a:p>
            <a:pPr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CONOCIMIENTO    DEL    PERSONAL     DEL    PROCESO    Y    MÉTODO   DE </a:t>
            </a:r>
          </a:p>
          <a:p>
            <a:pPr eaLnBrk="1" hangingPunct="1"/>
            <a:r>
              <a:rPr lang="es-MX" b="1" dirty="0">
                <a:latin typeface="Arial" pitchFamily="34" charset="0"/>
                <a:cs typeface="Arial" pitchFamily="34" charset="0"/>
              </a:rPr>
              <a:t>COMUNICACIÓN.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1584" y="2617742"/>
            <a:ext cx="9024971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PUNTOS A CONSIDERAR:</a:t>
            </a:r>
          </a:p>
          <a:p>
            <a:pPr>
              <a:defRPr/>
            </a:pPr>
            <a:endParaRPr lang="es-MX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es-MX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 EXPERIENCIA Y HABILIDADES.</a:t>
            </a:r>
          </a:p>
          <a:p>
            <a:pPr>
              <a:buFontTx/>
              <a:buChar char="-"/>
              <a:defRPr/>
            </a:pPr>
            <a:endParaRPr lang="es-MX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es-MX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EVITE SALTAR PASOS Y LLEGAR INMEDIATAMENTE A LAS CONCLUSIONES</a:t>
            </a:r>
          </a:p>
          <a:p>
            <a:pPr>
              <a:defRPr/>
            </a:pPr>
            <a:r>
              <a:rPr lang="es-MX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(“NO CONTESTE EL TELÉFONO SIN QUE TIMBRE”).</a:t>
            </a:r>
          </a:p>
          <a:p>
            <a:pPr>
              <a:defRPr/>
            </a:pPr>
            <a:endParaRPr lang="es-MX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 LAS ENTREVISTAS USE </a:t>
            </a: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TONO DE VOZ APROPIADO.</a:t>
            </a:r>
          </a:p>
          <a:p>
            <a:pPr>
              <a:buFontTx/>
              <a:buChar char="-"/>
              <a:defRPr/>
            </a:pPr>
            <a:endParaRPr lang="es-MX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CONSIDERE  SU  COMUNICACIÓN  NO  VERBAL  ( EXPRESIONES  FACIALES</a:t>
            </a:r>
          </a:p>
          <a:p>
            <a:pPr>
              <a:defRPr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POSTURAS,  ACCIONES ).</a:t>
            </a:r>
          </a:p>
          <a:p>
            <a:pPr>
              <a:defRPr/>
            </a:pPr>
            <a:endParaRPr lang="es-MX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SU  COMPORTAMIENTO  PROFESIONAL  REPRESENTA  LA  CULTURA  DE  LA</a:t>
            </a:r>
          </a:p>
          <a:p>
            <a:pPr>
              <a:defRPr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EMPRESA:    SEA     ATENTO,    ABIERTO,    HONRADO,   FRANCO   Y   NUNCA</a:t>
            </a:r>
          </a:p>
          <a:p>
            <a:pPr>
              <a:defRPr/>
            </a:pPr>
            <a:r>
              <a:rPr 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AMENAZANTE.</a:t>
            </a: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764704"/>
            <a:ext cx="8421688" cy="124142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FFFF00"/>
                </a:solidFill>
              </a:rPr>
              <a:t>Todas las lesiones y accidentes deberán informarse y ser investigados.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4600" y="2643485"/>
            <a:ext cx="6035675" cy="2225675"/>
          </a:xfrm>
          <a:prstGeom prst="rect">
            <a:avLst/>
          </a:prstGeom>
          <a:noFill/>
          <a:ln/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Aprender de ellos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Descubrir las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ausas Raíz…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Mejorar nuestros procedimientos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Conocer mejor nuestras operaciones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Prevenir accidentes en áreas similares</a:t>
            </a:r>
          </a:p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Hacer algo para evitar que vuelvan a suceder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931056"/>
              </p:ext>
            </p:extLst>
          </p:nvPr>
        </p:nvGraphicFramePr>
        <p:xfrm>
          <a:off x="7429500" y="5877272"/>
          <a:ext cx="13827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lip" r:id="rId5" imgW="1383840" imgH="852840" progId="MS_ClipArt_Gallery.2">
                  <p:embed/>
                </p:oleObj>
              </mc:Choice>
              <mc:Fallback>
                <p:oleObj name="Clip" r:id="rId5" imgW="1383840" imgH="852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5877272"/>
                        <a:ext cx="13827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95535" y="5085184"/>
            <a:ext cx="8695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/>
            <a:r>
              <a:rPr lang="es-ES" sz="2400" b="1" i="1" dirty="0">
                <a:solidFill>
                  <a:srgbClr val="FFFF00"/>
                </a:solidFill>
              </a:rPr>
              <a:t>¿Qué me toca hacer a mi…?</a:t>
            </a:r>
          </a:p>
          <a:p>
            <a:pPr marL="285750" indent="-285750">
              <a:buFontTx/>
              <a:buChar char="•"/>
            </a:pPr>
            <a:r>
              <a:rPr lang="es-ES" sz="2400" b="1" i="1" dirty="0">
                <a:solidFill>
                  <a:srgbClr val="FFFF00"/>
                </a:solidFill>
              </a:rPr>
              <a:t>Reportar toda </a:t>
            </a:r>
            <a:r>
              <a:rPr lang="es-ES" sz="2400" b="1" i="1" dirty="0" smtClean="0">
                <a:solidFill>
                  <a:srgbClr val="FFFF00"/>
                </a:solidFill>
              </a:rPr>
              <a:t>lesión y accidente,  </a:t>
            </a:r>
            <a:r>
              <a:rPr lang="es-ES" sz="2400" b="1" i="1" dirty="0">
                <a:solidFill>
                  <a:srgbClr val="FFFF00"/>
                </a:solidFill>
              </a:rPr>
              <a:t>por pequeño que parezca</a:t>
            </a:r>
          </a:p>
          <a:p>
            <a:pPr marL="285750" indent="-285750">
              <a:buFontTx/>
              <a:buChar char="•"/>
            </a:pPr>
            <a:r>
              <a:rPr lang="es-ES" sz="2400" b="1" i="1" dirty="0">
                <a:solidFill>
                  <a:srgbClr val="FFFF00"/>
                </a:solidFill>
              </a:rPr>
              <a:t>Participar en la investigación.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8462"/>
              </p:ext>
            </p:extLst>
          </p:nvPr>
        </p:nvGraphicFramePr>
        <p:xfrm>
          <a:off x="1187624" y="2663552"/>
          <a:ext cx="2057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Clip" r:id="rId7" imgW="3025440" imgH="3252600" progId="MS_ClipArt_Gallery.2">
                  <p:embed/>
                </p:oleObj>
              </mc:Choice>
              <mc:Fallback>
                <p:oleObj name="Clip" r:id="rId7" imgW="3025440" imgH="3252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663552"/>
                        <a:ext cx="2057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" y="2776860"/>
            <a:ext cx="909119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  <a:reflection stA="45000" endPos="51000" dist="2667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FF0000"/>
                  </a:outerShdw>
                  <a:reflection blurRad="12700" stA="50000" endPos="50000" dist="5000" dir="5400000" sy="-100000" rotWithShape="0"/>
                </a:effectLst>
              </a:rPr>
              <a:t>GRACIAS… !!!!</a:t>
            </a:r>
          </a:p>
          <a:p>
            <a:pPr algn="ctr"/>
            <a:endParaRPr lang="es-ES" sz="3600" b="1" cap="all" spc="0" dirty="0">
              <a:ln w="0"/>
              <a:gradFill flip="none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FF0000"/>
                </a:outerShdw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ES" sz="3600" b="1" cap="all" dirty="0" smtClean="0">
                <a:ln w="0"/>
                <a:gradFill flip="none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FF0000"/>
                  </a:outerShdw>
                  <a:reflection blurRad="12700" stA="50000" endPos="50000" dist="5000" dir="5400000" sy="-100000" rotWithShape="0"/>
                </a:effectLst>
              </a:rPr>
              <a:t>POR SU ATENCIÓN Y PARTICIPACIÓN.</a:t>
            </a:r>
            <a:endParaRPr lang="es-ES" sz="3600" b="1" cap="all" spc="0" dirty="0" smtClean="0">
              <a:ln w="0"/>
              <a:gradFill flip="none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FF0000"/>
                </a:outerShdw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s-ES" sz="3600" b="1" cap="all" spc="0" dirty="0">
              <a:ln w="0"/>
              <a:gradFill flip="none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FF0000"/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988339" y="6516052"/>
            <a:ext cx="4192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Enrique_Alejandri@penoles.com.mx</a:t>
            </a:r>
            <a:endParaRPr lang="es-MX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683568" y="620688"/>
            <a:ext cx="784225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D409"/>
              </a:buClr>
              <a:buSzPct val="55000"/>
              <a:buFont typeface="Wingdings" pitchFamily="2" charset="2"/>
              <a:buChar char="n"/>
              <a:defRPr sz="2800" b="1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n"/>
              <a:defRPr sz="2400" b="1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3E9A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3E9A4D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3E9A4D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3E9A4D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3E9A4D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s-ES_tradnl" sz="2800" dirty="0" smtClean="0"/>
              <a:t>     </a:t>
            </a:r>
            <a:r>
              <a:rPr lang="es-ES_tradnl" i="1" dirty="0"/>
              <a:t>Axioma: verdad evidente.</a:t>
            </a:r>
          </a:p>
          <a:p>
            <a:pPr lvl="1" eaLnBrk="1" hangingPunct="1"/>
            <a:r>
              <a:rPr lang="es-ES_tradnl" sz="2400" i="1" dirty="0" smtClean="0">
                <a:solidFill>
                  <a:srgbClr val="FFFF00"/>
                </a:solidFill>
              </a:rPr>
              <a:t>"Los accidentes y/o incidentes en los procesos son el resultado de las </a:t>
            </a:r>
            <a:r>
              <a:rPr lang="es-ES_tradnl" sz="2400" i="1" dirty="0" smtClean="0">
                <a:solidFill>
                  <a:srgbClr val="FFFF00"/>
                </a:solidFill>
              </a:rPr>
              <a:t>Fallas </a:t>
            </a:r>
            <a:r>
              <a:rPr lang="es-ES_tradnl" sz="2400" i="1" dirty="0" smtClean="0">
                <a:solidFill>
                  <a:srgbClr val="FFFF00"/>
                </a:solidFill>
              </a:rPr>
              <a:t>del </a:t>
            </a:r>
            <a:r>
              <a:rPr lang="es-ES_tradnl" sz="2400" i="1" dirty="0" smtClean="0">
                <a:solidFill>
                  <a:srgbClr val="FFFF00"/>
                </a:solidFill>
              </a:rPr>
              <a:t>Sistema </a:t>
            </a:r>
            <a:r>
              <a:rPr lang="es-ES_tradnl" sz="2400" i="1" dirty="0" smtClean="0">
                <a:solidFill>
                  <a:srgbClr val="FFFF00"/>
                </a:solidFill>
              </a:rPr>
              <a:t>de </a:t>
            </a:r>
            <a:r>
              <a:rPr lang="es-ES_tradnl" sz="2400" i="1" dirty="0" smtClean="0">
                <a:solidFill>
                  <a:srgbClr val="FFFF00"/>
                </a:solidFill>
              </a:rPr>
              <a:t>Administración</a:t>
            </a:r>
            <a:r>
              <a:rPr lang="es-ES_tradnl" sz="2400" i="1" dirty="0" smtClean="0">
                <a:solidFill>
                  <a:srgbClr val="FFFF00"/>
                </a:solidFill>
              </a:rPr>
              <a:t>"</a:t>
            </a:r>
            <a:endParaRPr lang="es-MX" sz="2400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404813"/>
            <a:ext cx="7543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rgbClr val="FFFF00"/>
                </a:solidFill>
                <a:latin typeface="Arial" charset="0"/>
              </a:rPr>
              <a:t>DISPOSICIONES LEGALES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28230" y="1412776"/>
            <a:ext cx="7543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rgbClr val="FFFF00"/>
                </a:solidFill>
                <a:latin typeface="Arial" charset="0"/>
              </a:rPr>
              <a:t>LEY FEDERAL DEL TRABAJO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2133600"/>
            <a:ext cx="7543800" cy="4462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b="1" dirty="0">
                <a:latin typeface="Arial" charset="0"/>
              </a:rPr>
              <a:t>Art. 505. </a:t>
            </a:r>
          </a:p>
          <a:p>
            <a:pPr>
              <a:defRPr/>
            </a:pPr>
            <a:endParaRPr lang="es-ES_tradnl" sz="2000" b="1" dirty="0">
              <a:latin typeface="Arial" charset="0"/>
            </a:endParaRPr>
          </a:p>
          <a:p>
            <a:pPr algn="just">
              <a:defRPr/>
            </a:pPr>
            <a:r>
              <a:rPr lang="es-MX" sz="2000" b="1" dirty="0">
                <a:latin typeface="Arial" charset="0"/>
              </a:rPr>
              <a:t>V. Dar aviso escrito a la Secretaría del Trabajo y Previsión Social, al inspector del Trabajo y a la Junta de Conciliación Permanente o a la de Conciliación y Arbitraje, dentro de las 72 horas siguientes, de los accidentes que ocurran…</a:t>
            </a:r>
            <a:endParaRPr lang="es-ES_tradnl" sz="2000" b="1" dirty="0">
              <a:latin typeface="Arial" charset="0"/>
            </a:endParaRPr>
          </a:p>
          <a:p>
            <a:pPr marL="476250" indent="-476250" eaLnBrk="0" hangingPunct="0">
              <a:defRPr/>
            </a:pPr>
            <a:endParaRPr lang="es-ES_tradnl" sz="2400" b="1" dirty="0">
              <a:latin typeface="Arial" charset="0"/>
            </a:endParaRPr>
          </a:p>
          <a:p>
            <a:pPr algn="just">
              <a:defRPr/>
            </a:pPr>
            <a:r>
              <a:rPr lang="es-MX" sz="2000" b="1" dirty="0">
                <a:latin typeface="Arial" charset="0"/>
              </a:rPr>
              <a:t>VI. Tan pronto se tenga conocimiento de la muerte de un trabajador por riesgos de trabajo, dar aviso escrito a las autoridades que menciona la fracción anterior, proporcionando, además de los datos y elementos que señala dicha fracción, el nombre y domicilio de las personas que pudieran tener derecho a la indemnización correspondiente.</a:t>
            </a:r>
            <a:endParaRPr lang="es-ES_tradnl" sz="2000" b="1" dirty="0">
              <a:latin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162800" y="762000"/>
            <a:ext cx="1371600" cy="2057400"/>
            <a:chOff x="4992" y="3312"/>
            <a:chExt cx="528" cy="876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992" y="3312"/>
              <a:ext cx="528" cy="876"/>
              <a:chOff x="4992" y="3312"/>
              <a:chExt cx="528" cy="876"/>
            </a:xfrm>
          </p:grpSpPr>
          <p:sp>
            <p:nvSpPr>
              <p:cNvPr id="125" name="Rectangle 8"/>
              <p:cNvSpPr>
                <a:spLocks noChangeArrowheads="1"/>
              </p:cNvSpPr>
              <p:nvPr/>
            </p:nvSpPr>
            <p:spPr bwMode="auto">
              <a:xfrm>
                <a:off x="4992" y="3312"/>
                <a:ext cx="528" cy="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6" name="Freeform 9"/>
              <p:cNvSpPr>
                <a:spLocks/>
              </p:cNvSpPr>
              <p:nvPr/>
            </p:nvSpPr>
            <p:spPr bwMode="auto">
              <a:xfrm>
                <a:off x="4998" y="4071"/>
                <a:ext cx="131" cy="52"/>
              </a:xfrm>
              <a:custGeom>
                <a:avLst/>
                <a:gdLst>
                  <a:gd name="T0" fmla="*/ 0 w 1573"/>
                  <a:gd name="T1" fmla="*/ 0 h 619"/>
                  <a:gd name="T2" fmla="*/ 0 w 1573"/>
                  <a:gd name="T3" fmla="*/ 0 h 619"/>
                  <a:gd name="T4" fmla="*/ 0 w 1573"/>
                  <a:gd name="T5" fmla="*/ 0 h 619"/>
                  <a:gd name="T6" fmla="*/ 0 w 1573"/>
                  <a:gd name="T7" fmla="*/ 0 h 619"/>
                  <a:gd name="T8" fmla="*/ 0 w 1573"/>
                  <a:gd name="T9" fmla="*/ 0 h 619"/>
                  <a:gd name="T10" fmla="*/ 0 w 1573"/>
                  <a:gd name="T11" fmla="*/ 0 h 619"/>
                  <a:gd name="T12" fmla="*/ 0 w 1573"/>
                  <a:gd name="T13" fmla="*/ 0 h 619"/>
                  <a:gd name="T14" fmla="*/ 0 w 1573"/>
                  <a:gd name="T15" fmla="*/ 0 h 619"/>
                  <a:gd name="T16" fmla="*/ 0 w 1573"/>
                  <a:gd name="T17" fmla="*/ 0 h 619"/>
                  <a:gd name="T18" fmla="*/ 0 w 1573"/>
                  <a:gd name="T19" fmla="*/ 0 h 619"/>
                  <a:gd name="T20" fmla="*/ 0 w 1573"/>
                  <a:gd name="T21" fmla="*/ 0 h 619"/>
                  <a:gd name="T22" fmla="*/ 0 w 1573"/>
                  <a:gd name="T23" fmla="*/ 0 h 619"/>
                  <a:gd name="T24" fmla="*/ 0 w 1573"/>
                  <a:gd name="T25" fmla="*/ 0 h 619"/>
                  <a:gd name="T26" fmla="*/ 0 w 1573"/>
                  <a:gd name="T27" fmla="*/ 0 h 619"/>
                  <a:gd name="T28" fmla="*/ 0 w 1573"/>
                  <a:gd name="T29" fmla="*/ 0 h 619"/>
                  <a:gd name="T30" fmla="*/ 0 w 1573"/>
                  <a:gd name="T31" fmla="*/ 0 h 619"/>
                  <a:gd name="T32" fmla="*/ 0 w 1573"/>
                  <a:gd name="T33" fmla="*/ 0 h 619"/>
                  <a:gd name="T34" fmla="*/ 0 w 1573"/>
                  <a:gd name="T35" fmla="*/ 0 h 619"/>
                  <a:gd name="T36" fmla="*/ 0 w 1573"/>
                  <a:gd name="T37" fmla="*/ 0 h 619"/>
                  <a:gd name="T38" fmla="*/ 0 w 1573"/>
                  <a:gd name="T39" fmla="*/ 0 h 619"/>
                  <a:gd name="T40" fmla="*/ 0 w 1573"/>
                  <a:gd name="T41" fmla="*/ 0 h 619"/>
                  <a:gd name="T42" fmla="*/ 0 w 1573"/>
                  <a:gd name="T43" fmla="*/ 0 h 619"/>
                  <a:gd name="T44" fmla="*/ 0 w 1573"/>
                  <a:gd name="T45" fmla="*/ 0 h 619"/>
                  <a:gd name="T46" fmla="*/ 0 w 1573"/>
                  <a:gd name="T47" fmla="*/ 0 h 619"/>
                  <a:gd name="T48" fmla="*/ 0 w 1573"/>
                  <a:gd name="T49" fmla="*/ 0 h 619"/>
                  <a:gd name="T50" fmla="*/ 0 w 1573"/>
                  <a:gd name="T51" fmla="*/ 0 h 619"/>
                  <a:gd name="T52" fmla="*/ 0 w 1573"/>
                  <a:gd name="T53" fmla="*/ 0 h 619"/>
                  <a:gd name="T54" fmla="*/ 0 w 1573"/>
                  <a:gd name="T55" fmla="*/ 0 h 619"/>
                  <a:gd name="T56" fmla="*/ 0 w 1573"/>
                  <a:gd name="T57" fmla="*/ 0 h 619"/>
                  <a:gd name="T58" fmla="*/ 0 w 1573"/>
                  <a:gd name="T59" fmla="*/ 0 h 619"/>
                  <a:gd name="T60" fmla="*/ 0 w 1573"/>
                  <a:gd name="T61" fmla="*/ 0 h 619"/>
                  <a:gd name="T62" fmla="*/ 0 w 1573"/>
                  <a:gd name="T63" fmla="*/ 0 h 619"/>
                  <a:gd name="T64" fmla="*/ 0 w 1573"/>
                  <a:gd name="T65" fmla="*/ 0 h 619"/>
                  <a:gd name="T66" fmla="*/ 0 w 1573"/>
                  <a:gd name="T67" fmla="*/ 0 h 619"/>
                  <a:gd name="T68" fmla="*/ 0 w 1573"/>
                  <a:gd name="T69" fmla="*/ 0 h 619"/>
                  <a:gd name="T70" fmla="*/ 0 w 1573"/>
                  <a:gd name="T71" fmla="*/ 0 h 619"/>
                  <a:gd name="T72" fmla="*/ 0 w 1573"/>
                  <a:gd name="T73" fmla="*/ 0 h 619"/>
                  <a:gd name="T74" fmla="*/ 0 w 1573"/>
                  <a:gd name="T75" fmla="*/ 0 h 619"/>
                  <a:gd name="T76" fmla="*/ 0 w 1573"/>
                  <a:gd name="T77" fmla="*/ 0 h 619"/>
                  <a:gd name="T78" fmla="*/ 0 w 1573"/>
                  <a:gd name="T79" fmla="*/ 0 h 619"/>
                  <a:gd name="T80" fmla="*/ 0 w 1573"/>
                  <a:gd name="T81" fmla="*/ 0 h 619"/>
                  <a:gd name="T82" fmla="*/ 0 w 1573"/>
                  <a:gd name="T83" fmla="*/ 0 h 619"/>
                  <a:gd name="T84" fmla="*/ 0 w 1573"/>
                  <a:gd name="T85" fmla="*/ 0 h 619"/>
                  <a:gd name="T86" fmla="*/ 0 w 1573"/>
                  <a:gd name="T87" fmla="*/ 0 h 619"/>
                  <a:gd name="T88" fmla="*/ 0 w 1573"/>
                  <a:gd name="T89" fmla="*/ 0 h 619"/>
                  <a:gd name="T90" fmla="*/ 0 w 1573"/>
                  <a:gd name="T91" fmla="*/ 0 h 619"/>
                  <a:gd name="T92" fmla="*/ 0 w 1573"/>
                  <a:gd name="T93" fmla="*/ 0 h 619"/>
                  <a:gd name="T94" fmla="*/ 0 w 1573"/>
                  <a:gd name="T95" fmla="*/ 0 h 619"/>
                  <a:gd name="T96" fmla="*/ 0 w 1573"/>
                  <a:gd name="T97" fmla="*/ 0 h 619"/>
                  <a:gd name="T98" fmla="*/ 0 w 1573"/>
                  <a:gd name="T99" fmla="*/ 0 h 619"/>
                  <a:gd name="T100" fmla="*/ 0 w 1573"/>
                  <a:gd name="T101" fmla="*/ 0 h 619"/>
                  <a:gd name="T102" fmla="*/ 0 w 1573"/>
                  <a:gd name="T103" fmla="*/ 0 h 619"/>
                  <a:gd name="T104" fmla="*/ 0 w 1573"/>
                  <a:gd name="T105" fmla="*/ 0 h 61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73" h="619">
                    <a:moveTo>
                      <a:pt x="214" y="0"/>
                    </a:moveTo>
                    <a:lnTo>
                      <a:pt x="179" y="17"/>
                    </a:lnTo>
                    <a:lnTo>
                      <a:pt x="146" y="39"/>
                    </a:lnTo>
                    <a:lnTo>
                      <a:pt x="116" y="65"/>
                    </a:lnTo>
                    <a:lnTo>
                      <a:pt x="90" y="96"/>
                    </a:lnTo>
                    <a:lnTo>
                      <a:pt x="66" y="128"/>
                    </a:lnTo>
                    <a:lnTo>
                      <a:pt x="47" y="161"/>
                    </a:lnTo>
                    <a:lnTo>
                      <a:pt x="31" y="198"/>
                    </a:lnTo>
                    <a:lnTo>
                      <a:pt x="18" y="233"/>
                    </a:lnTo>
                    <a:lnTo>
                      <a:pt x="8" y="269"/>
                    </a:lnTo>
                    <a:lnTo>
                      <a:pt x="2" y="304"/>
                    </a:lnTo>
                    <a:lnTo>
                      <a:pt x="0" y="337"/>
                    </a:lnTo>
                    <a:lnTo>
                      <a:pt x="2" y="368"/>
                    </a:lnTo>
                    <a:lnTo>
                      <a:pt x="7" y="395"/>
                    </a:lnTo>
                    <a:lnTo>
                      <a:pt x="17" y="419"/>
                    </a:lnTo>
                    <a:lnTo>
                      <a:pt x="30" y="438"/>
                    </a:lnTo>
                    <a:lnTo>
                      <a:pt x="47" y="453"/>
                    </a:lnTo>
                    <a:lnTo>
                      <a:pt x="64" y="443"/>
                    </a:lnTo>
                    <a:lnTo>
                      <a:pt x="80" y="433"/>
                    </a:lnTo>
                    <a:lnTo>
                      <a:pt x="97" y="424"/>
                    </a:lnTo>
                    <a:lnTo>
                      <a:pt x="113" y="417"/>
                    </a:lnTo>
                    <a:lnTo>
                      <a:pt x="130" y="412"/>
                    </a:lnTo>
                    <a:lnTo>
                      <a:pt x="146" y="409"/>
                    </a:lnTo>
                    <a:lnTo>
                      <a:pt x="165" y="409"/>
                    </a:lnTo>
                    <a:lnTo>
                      <a:pt x="183" y="413"/>
                    </a:lnTo>
                    <a:lnTo>
                      <a:pt x="197" y="421"/>
                    </a:lnTo>
                    <a:lnTo>
                      <a:pt x="204" y="432"/>
                    </a:lnTo>
                    <a:lnTo>
                      <a:pt x="208" y="447"/>
                    </a:lnTo>
                    <a:lnTo>
                      <a:pt x="209" y="462"/>
                    </a:lnTo>
                    <a:lnTo>
                      <a:pt x="210" y="478"/>
                    </a:lnTo>
                    <a:lnTo>
                      <a:pt x="213" y="492"/>
                    </a:lnTo>
                    <a:lnTo>
                      <a:pt x="222" y="503"/>
                    </a:lnTo>
                    <a:lnTo>
                      <a:pt x="236" y="511"/>
                    </a:lnTo>
                    <a:lnTo>
                      <a:pt x="247" y="513"/>
                    </a:lnTo>
                    <a:lnTo>
                      <a:pt x="258" y="513"/>
                    </a:lnTo>
                    <a:lnTo>
                      <a:pt x="269" y="512"/>
                    </a:lnTo>
                    <a:lnTo>
                      <a:pt x="280" y="509"/>
                    </a:lnTo>
                    <a:lnTo>
                      <a:pt x="292" y="505"/>
                    </a:lnTo>
                    <a:lnTo>
                      <a:pt x="303" y="499"/>
                    </a:lnTo>
                    <a:lnTo>
                      <a:pt x="313" y="494"/>
                    </a:lnTo>
                    <a:lnTo>
                      <a:pt x="324" y="488"/>
                    </a:lnTo>
                    <a:lnTo>
                      <a:pt x="335" y="482"/>
                    </a:lnTo>
                    <a:lnTo>
                      <a:pt x="347" y="476"/>
                    </a:lnTo>
                    <a:lnTo>
                      <a:pt x="358" y="470"/>
                    </a:lnTo>
                    <a:lnTo>
                      <a:pt x="368" y="466"/>
                    </a:lnTo>
                    <a:lnTo>
                      <a:pt x="379" y="462"/>
                    </a:lnTo>
                    <a:lnTo>
                      <a:pt x="391" y="461"/>
                    </a:lnTo>
                    <a:lnTo>
                      <a:pt x="402" y="460"/>
                    </a:lnTo>
                    <a:lnTo>
                      <a:pt x="414" y="462"/>
                    </a:lnTo>
                    <a:lnTo>
                      <a:pt x="431" y="470"/>
                    </a:lnTo>
                    <a:lnTo>
                      <a:pt x="444" y="483"/>
                    </a:lnTo>
                    <a:lnTo>
                      <a:pt x="453" y="499"/>
                    </a:lnTo>
                    <a:lnTo>
                      <a:pt x="460" y="516"/>
                    </a:lnTo>
                    <a:lnTo>
                      <a:pt x="468" y="535"/>
                    </a:lnTo>
                    <a:lnTo>
                      <a:pt x="477" y="551"/>
                    </a:lnTo>
                    <a:lnTo>
                      <a:pt x="489" y="563"/>
                    </a:lnTo>
                    <a:lnTo>
                      <a:pt x="508" y="571"/>
                    </a:lnTo>
                    <a:lnTo>
                      <a:pt x="528" y="572"/>
                    </a:lnTo>
                    <a:lnTo>
                      <a:pt x="547" y="566"/>
                    </a:lnTo>
                    <a:lnTo>
                      <a:pt x="566" y="556"/>
                    </a:lnTo>
                    <a:lnTo>
                      <a:pt x="584" y="544"/>
                    </a:lnTo>
                    <a:lnTo>
                      <a:pt x="604" y="530"/>
                    </a:lnTo>
                    <a:lnTo>
                      <a:pt x="622" y="520"/>
                    </a:lnTo>
                    <a:lnTo>
                      <a:pt x="642" y="512"/>
                    </a:lnTo>
                    <a:lnTo>
                      <a:pt x="664" y="511"/>
                    </a:lnTo>
                    <a:lnTo>
                      <a:pt x="678" y="516"/>
                    </a:lnTo>
                    <a:lnTo>
                      <a:pt x="690" y="527"/>
                    </a:lnTo>
                    <a:lnTo>
                      <a:pt x="698" y="542"/>
                    </a:lnTo>
                    <a:lnTo>
                      <a:pt x="706" y="557"/>
                    </a:lnTo>
                    <a:lnTo>
                      <a:pt x="714" y="573"/>
                    </a:lnTo>
                    <a:lnTo>
                      <a:pt x="722" y="587"/>
                    </a:lnTo>
                    <a:lnTo>
                      <a:pt x="733" y="596"/>
                    </a:lnTo>
                    <a:lnTo>
                      <a:pt x="748" y="600"/>
                    </a:lnTo>
                    <a:lnTo>
                      <a:pt x="763" y="599"/>
                    </a:lnTo>
                    <a:lnTo>
                      <a:pt x="778" y="597"/>
                    </a:lnTo>
                    <a:lnTo>
                      <a:pt x="792" y="594"/>
                    </a:lnTo>
                    <a:lnTo>
                      <a:pt x="806" y="589"/>
                    </a:lnTo>
                    <a:lnTo>
                      <a:pt x="819" y="583"/>
                    </a:lnTo>
                    <a:lnTo>
                      <a:pt x="832" y="576"/>
                    </a:lnTo>
                    <a:lnTo>
                      <a:pt x="845" y="570"/>
                    </a:lnTo>
                    <a:lnTo>
                      <a:pt x="858" y="563"/>
                    </a:lnTo>
                    <a:lnTo>
                      <a:pt x="871" y="556"/>
                    </a:lnTo>
                    <a:lnTo>
                      <a:pt x="883" y="549"/>
                    </a:lnTo>
                    <a:lnTo>
                      <a:pt x="897" y="543"/>
                    </a:lnTo>
                    <a:lnTo>
                      <a:pt x="910" y="538"/>
                    </a:lnTo>
                    <a:lnTo>
                      <a:pt x="923" y="534"/>
                    </a:lnTo>
                    <a:lnTo>
                      <a:pt x="937" y="531"/>
                    </a:lnTo>
                    <a:lnTo>
                      <a:pt x="952" y="530"/>
                    </a:lnTo>
                    <a:lnTo>
                      <a:pt x="967" y="531"/>
                    </a:lnTo>
                    <a:lnTo>
                      <a:pt x="989" y="538"/>
                    </a:lnTo>
                    <a:lnTo>
                      <a:pt x="1006" y="548"/>
                    </a:lnTo>
                    <a:lnTo>
                      <a:pt x="1021" y="561"/>
                    </a:lnTo>
                    <a:lnTo>
                      <a:pt x="1034" y="576"/>
                    </a:lnTo>
                    <a:lnTo>
                      <a:pt x="1048" y="591"/>
                    </a:lnTo>
                    <a:lnTo>
                      <a:pt x="1063" y="604"/>
                    </a:lnTo>
                    <a:lnTo>
                      <a:pt x="1080" y="614"/>
                    </a:lnTo>
                    <a:lnTo>
                      <a:pt x="1103" y="619"/>
                    </a:lnTo>
                    <a:lnTo>
                      <a:pt x="1125" y="619"/>
                    </a:lnTo>
                    <a:lnTo>
                      <a:pt x="1141" y="614"/>
                    </a:lnTo>
                    <a:lnTo>
                      <a:pt x="1154" y="605"/>
                    </a:lnTo>
                    <a:lnTo>
                      <a:pt x="1166" y="595"/>
                    </a:lnTo>
                    <a:lnTo>
                      <a:pt x="1177" y="584"/>
                    </a:lnTo>
                    <a:lnTo>
                      <a:pt x="1190" y="574"/>
                    </a:lnTo>
                    <a:lnTo>
                      <a:pt x="1207" y="566"/>
                    </a:lnTo>
                    <a:lnTo>
                      <a:pt x="1228" y="561"/>
                    </a:lnTo>
                    <a:lnTo>
                      <a:pt x="1242" y="563"/>
                    </a:lnTo>
                    <a:lnTo>
                      <a:pt x="1253" y="569"/>
                    </a:lnTo>
                    <a:lnTo>
                      <a:pt x="1262" y="578"/>
                    </a:lnTo>
                    <a:lnTo>
                      <a:pt x="1269" y="588"/>
                    </a:lnTo>
                    <a:lnTo>
                      <a:pt x="1278" y="599"/>
                    </a:lnTo>
                    <a:lnTo>
                      <a:pt x="1286" y="609"/>
                    </a:lnTo>
                    <a:lnTo>
                      <a:pt x="1298" y="616"/>
                    </a:lnTo>
                    <a:lnTo>
                      <a:pt x="1312" y="619"/>
                    </a:lnTo>
                    <a:lnTo>
                      <a:pt x="1334" y="619"/>
                    </a:lnTo>
                    <a:lnTo>
                      <a:pt x="1355" y="616"/>
                    </a:lnTo>
                    <a:lnTo>
                      <a:pt x="1376" y="611"/>
                    </a:lnTo>
                    <a:lnTo>
                      <a:pt x="1395" y="604"/>
                    </a:lnTo>
                    <a:lnTo>
                      <a:pt x="1414" y="595"/>
                    </a:lnTo>
                    <a:lnTo>
                      <a:pt x="1430" y="583"/>
                    </a:lnTo>
                    <a:lnTo>
                      <a:pt x="1445" y="568"/>
                    </a:lnTo>
                    <a:lnTo>
                      <a:pt x="1458" y="551"/>
                    </a:lnTo>
                    <a:lnTo>
                      <a:pt x="1472" y="517"/>
                    </a:lnTo>
                    <a:lnTo>
                      <a:pt x="1486" y="484"/>
                    </a:lnTo>
                    <a:lnTo>
                      <a:pt x="1501" y="451"/>
                    </a:lnTo>
                    <a:lnTo>
                      <a:pt x="1515" y="417"/>
                    </a:lnTo>
                    <a:lnTo>
                      <a:pt x="1530" y="384"/>
                    </a:lnTo>
                    <a:lnTo>
                      <a:pt x="1544" y="351"/>
                    </a:lnTo>
                    <a:lnTo>
                      <a:pt x="1559" y="318"/>
                    </a:lnTo>
                    <a:lnTo>
                      <a:pt x="1573" y="285"/>
                    </a:lnTo>
                    <a:lnTo>
                      <a:pt x="1531" y="276"/>
                    </a:lnTo>
                    <a:lnTo>
                      <a:pt x="1488" y="267"/>
                    </a:lnTo>
                    <a:lnTo>
                      <a:pt x="1446" y="259"/>
                    </a:lnTo>
                    <a:lnTo>
                      <a:pt x="1404" y="249"/>
                    </a:lnTo>
                    <a:lnTo>
                      <a:pt x="1361" y="240"/>
                    </a:lnTo>
                    <a:lnTo>
                      <a:pt x="1319" y="231"/>
                    </a:lnTo>
                    <a:lnTo>
                      <a:pt x="1276" y="222"/>
                    </a:lnTo>
                    <a:lnTo>
                      <a:pt x="1233" y="213"/>
                    </a:lnTo>
                    <a:lnTo>
                      <a:pt x="1191" y="205"/>
                    </a:lnTo>
                    <a:lnTo>
                      <a:pt x="1148" y="196"/>
                    </a:lnTo>
                    <a:lnTo>
                      <a:pt x="1106" y="187"/>
                    </a:lnTo>
                    <a:lnTo>
                      <a:pt x="1064" y="178"/>
                    </a:lnTo>
                    <a:lnTo>
                      <a:pt x="1021" y="169"/>
                    </a:lnTo>
                    <a:lnTo>
                      <a:pt x="979" y="160"/>
                    </a:lnTo>
                    <a:lnTo>
                      <a:pt x="936" y="151"/>
                    </a:lnTo>
                    <a:lnTo>
                      <a:pt x="894" y="142"/>
                    </a:lnTo>
                    <a:lnTo>
                      <a:pt x="852" y="133"/>
                    </a:lnTo>
                    <a:lnTo>
                      <a:pt x="808" y="124"/>
                    </a:lnTo>
                    <a:lnTo>
                      <a:pt x="766" y="116"/>
                    </a:lnTo>
                    <a:lnTo>
                      <a:pt x="724" y="107"/>
                    </a:lnTo>
                    <a:lnTo>
                      <a:pt x="681" y="98"/>
                    </a:lnTo>
                    <a:lnTo>
                      <a:pt x="639" y="89"/>
                    </a:lnTo>
                    <a:lnTo>
                      <a:pt x="596" y="80"/>
                    </a:lnTo>
                    <a:lnTo>
                      <a:pt x="554" y="70"/>
                    </a:lnTo>
                    <a:lnTo>
                      <a:pt x="512" y="62"/>
                    </a:lnTo>
                    <a:lnTo>
                      <a:pt x="469" y="53"/>
                    </a:lnTo>
                    <a:lnTo>
                      <a:pt x="427" y="44"/>
                    </a:lnTo>
                    <a:lnTo>
                      <a:pt x="385" y="35"/>
                    </a:lnTo>
                    <a:lnTo>
                      <a:pt x="341" y="26"/>
                    </a:lnTo>
                    <a:lnTo>
                      <a:pt x="299" y="18"/>
                    </a:lnTo>
                    <a:lnTo>
                      <a:pt x="256" y="9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7" name="Freeform 10"/>
              <p:cNvSpPr>
                <a:spLocks/>
              </p:cNvSpPr>
              <p:nvPr/>
            </p:nvSpPr>
            <p:spPr bwMode="auto">
              <a:xfrm>
                <a:off x="4997" y="4070"/>
                <a:ext cx="20" cy="40"/>
              </a:xfrm>
              <a:custGeom>
                <a:avLst/>
                <a:gdLst>
                  <a:gd name="T0" fmla="*/ 0 w 244"/>
                  <a:gd name="T1" fmla="*/ 0 h 489"/>
                  <a:gd name="T2" fmla="*/ 0 w 244"/>
                  <a:gd name="T3" fmla="*/ 0 h 489"/>
                  <a:gd name="T4" fmla="*/ 0 w 244"/>
                  <a:gd name="T5" fmla="*/ 0 h 489"/>
                  <a:gd name="T6" fmla="*/ 0 w 244"/>
                  <a:gd name="T7" fmla="*/ 0 h 489"/>
                  <a:gd name="T8" fmla="*/ 0 w 244"/>
                  <a:gd name="T9" fmla="*/ 0 h 489"/>
                  <a:gd name="T10" fmla="*/ 0 w 244"/>
                  <a:gd name="T11" fmla="*/ 0 h 489"/>
                  <a:gd name="T12" fmla="*/ 0 w 244"/>
                  <a:gd name="T13" fmla="*/ 0 h 489"/>
                  <a:gd name="T14" fmla="*/ 0 w 244"/>
                  <a:gd name="T15" fmla="*/ 0 h 489"/>
                  <a:gd name="T16" fmla="*/ 0 w 244"/>
                  <a:gd name="T17" fmla="*/ 0 h 489"/>
                  <a:gd name="T18" fmla="*/ 0 w 244"/>
                  <a:gd name="T19" fmla="*/ 0 h 489"/>
                  <a:gd name="T20" fmla="*/ 0 w 244"/>
                  <a:gd name="T21" fmla="*/ 0 h 489"/>
                  <a:gd name="T22" fmla="*/ 0 w 244"/>
                  <a:gd name="T23" fmla="*/ 0 h 489"/>
                  <a:gd name="T24" fmla="*/ 0 w 244"/>
                  <a:gd name="T25" fmla="*/ 0 h 489"/>
                  <a:gd name="T26" fmla="*/ 0 w 244"/>
                  <a:gd name="T27" fmla="*/ 0 h 489"/>
                  <a:gd name="T28" fmla="*/ 0 w 244"/>
                  <a:gd name="T29" fmla="*/ 0 h 489"/>
                  <a:gd name="T30" fmla="*/ 0 w 244"/>
                  <a:gd name="T31" fmla="*/ 0 h 489"/>
                  <a:gd name="T32" fmla="*/ 0 w 244"/>
                  <a:gd name="T33" fmla="*/ 0 h 489"/>
                  <a:gd name="T34" fmla="*/ 0 w 244"/>
                  <a:gd name="T35" fmla="*/ 0 h 489"/>
                  <a:gd name="T36" fmla="*/ 0 w 244"/>
                  <a:gd name="T37" fmla="*/ 0 h 489"/>
                  <a:gd name="T38" fmla="*/ 0 w 244"/>
                  <a:gd name="T39" fmla="*/ 0 h 489"/>
                  <a:gd name="T40" fmla="*/ 0 w 244"/>
                  <a:gd name="T41" fmla="*/ 0 h 489"/>
                  <a:gd name="T42" fmla="*/ 0 w 244"/>
                  <a:gd name="T43" fmla="*/ 0 h 489"/>
                  <a:gd name="T44" fmla="*/ 0 w 244"/>
                  <a:gd name="T45" fmla="*/ 0 h 489"/>
                  <a:gd name="T46" fmla="*/ 0 w 244"/>
                  <a:gd name="T47" fmla="*/ 0 h 489"/>
                  <a:gd name="T48" fmla="*/ 0 w 244"/>
                  <a:gd name="T49" fmla="*/ 0 h 489"/>
                  <a:gd name="T50" fmla="*/ 0 w 244"/>
                  <a:gd name="T51" fmla="*/ 0 h 489"/>
                  <a:gd name="T52" fmla="*/ 0 w 244"/>
                  <a:gd name="T53" fmla="*/ 0 h 489"/>
                  <a:gd name="T54" fmla="*/ 0 w 244"/>
                  <a:gd name="T55" fmla="*/ 0 h 489"/>
                  <a:gd name="T56" fmla="*/ 0 w 244"/>
                  <a:gd name="T57" fmla="*/ 0 h 489"/>
                  <a:gd name="T58" fmla="*/ 0 w 244"/>
                  <a:gd name="T59" fmla="*/ 0 h 489"/>
                  <a:gd name="T60" fmla="*/ 0 w 244"/>
                  <a:gd name="T61" fmla="*/ 0 h 489"/>
                  <a:gd name="T62" fmla="*/ 0 w 244"/>
                  <a:gd name="T63" fmla="*/ 0 h 489"/>
                  <a:gd name="T64" fmla="*/ 0 w 244"/>
                  <a:gd name="T65" fmla="*/ 0 h 489"/>
                  <a:gd name="T66" fmla="*/ 0 w 244"/>
                  <a:gd name="T67" fmla="*/ 0 h 489"/>
                  <a:gd name="T68" fmla="*/ 0 w 244"/>
                  <a:gd name="T69" fmla="*/ 0 h 489"/>
                  <a:gd name="T70" fmla="*/ 0 w 244"/>
                  <a:gd name="T71" fmla="*/ 0 h 489"/>
                  <a:gd name="T72" fmla="*/ 0 w 244"/>
                  <a:gd name="T73" fmla="*/ 0 h 4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4" h="489">
                    <a:moveTo>
                      <a:pt x="57" y="454"/>
                    </a:moveTo>
                    <a:lnTo>
                      <a:pt x="79" y="454"/>
                    </a:lnTo>
                    <a:lnTo>
                      <a:pt x="67" y="444"/>
                    </a:lnTo>
                    <a:lnTo>
                      <a:pt x="56" y="429"/>
                    </a:lnTo>
                    <a:lnTo>
                      <a:pt x="49" y="409"/>
                    </a:lnTo>
                    <a:lnTo>
                      <a:pt x="43" y="385"/>
                    </a:lnTo>
                    <a:lnTo>
                      <a:pt x="41" y="356"/>
                    </a:lnTo>
                    <a:lnTo>
                      <a:pt x="43" y="325"/>
                    </a:lnTo>
                    <a:lnTo>
                      <a:pt x="50" y="292"/>
                    </a:lnTo>
                    <a:lnTo>
                      <a:pt x="59" y="258"/>
                    </a:lnTo>
                    <a:lnTo>
                      <a:pt x="71" y="224"/>
                    </a:lnTo>
                    <a:lnTo>
                      <a:pt x="87" y="189"/>
                    </a:lnTo>
                    <a:lnTo>
                      <a:pt x="106" y="157"/>
                    </a:lnTo>
                    <a:lnTo>
                      <a:pt x="128" y="127"/>
                    </a:lnTo>
                    <a:lnTo>
                      <a:pt x="152" y="98"/>
                    </a:lnTo>
                    <a:lnTo>
                      <a:pt x="180" y="73"/>
                    </a:lnTo>
                    <a:lnTo>
                      <a:pt x="210" y="53"/>
                    </a:lnTo>
                    <a:lnTo>
                      <a:pt x="244" y="37"/>
                    </a:lnTo>
                    <a:lnTo>
                      <a:pt x="227" y="0"/>
                    </a:lnTo>
                    <a:lnTo>
                      <a:pt x="189" y="19"/>
                    </a:lnTo>
                    <a:lnTo>
                      <a:pt x="154" y="43"/>
                    </a:lnTo>
                    <a:lnTo>
                      <a:pt x="122" y="71"/>
                    </a:lnTo>
                    <a:lnTo>
                      <a:pt x="94" y="103"/>
                    </a:lnTo>
                    <a:lnTo>
                      <a:pt x="69" y="137"/>
                    </a:lnTo>
                    <a:lnTo>
                      <a:pt x="49" y="172"/>
                    </a:lnTo>
                    <a:lnTo>
                      <a:pt x="32" y="210"/>
                    </a:lnTo>
                    <a:lnTo>
                      <a:pt x="18" y="246"/>
                    </a:lnTo>
                    <a:lnTo>
                      <a:pt x="9" y="284"/>
                    </a:lnTo>
                    <a:lnTo>
                      <a:pt x="2" y="321"/>
                    </a:lnTo>
                    <a:lnTo>
                      <a:pt x="0" y="356"/>
                    </a:lnTo>
                    <a:lnTo>
                      <a:pt x="2" y="389"/>
                    </a:lnTo>
                    <a:lnTo>
                      <a:pt x="8" y="419"/>
                    </a:lnTo>
                    <a:lnTo>
                      <a:pt x="19" y="447"/>
                    </a:lnTo>
                    <a:lnTo>
                      <a:pt x="35" y="471"/>
                    </a:lnTo>
                    <a:lnTo>
                      <a:pt x="57" y="489"/>
                    </a:lnTo>
                    <a:lnTo>
                      <a:pt x="79" y="489"/>
                    </a:lnTo>
                    <a:lnTo>
                      <a:pt x="57" y="4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8" name="Freeform 11"/>
              <p:cNvSpPr>
                <a:spLocks/>
              </p:cNvSpPr>
              <p:nvPr/>
            </p:nvSpPr>
            <p:spPr bwMode="auto">
              <a:xfrm>
                <a:off x="5001" y="4104"/>
                <a:ext cx="13" cy="6"/>
              </a:xfrm>
              <a:custGeom>
                <a:avLst/>
                <a:gdLst>
                  <a:gd name="T0" fmla="*/ 0 w 153"/>
                  <a:gd name="T1" fmla="*/ 0 h 80"/>
                  <a:gd name="T2" fmla="*/ 0 w 153"/>
                  <a:gd name="T3" fmla="*/ 0 h 80"/>
                  <a:gd name="T4" fmla="*/ 0 w 153"/>
                  <a:gd name="T5" fmla="*/ 0 h 80"/>
                  <a:gd name="T6" fmla="*/ 0 w 153"/>
                  <a:gd name="T7" fmla="*/ 0 h 80"/>
                  <a:gd name="T8" fmla="*/ 0 w 153"/>
                  <a:gd name="T9" fmla="*/ 0 h 80"/>
                  <a:gd name="T10" fmla="*/ 0 w 153"/>
                  <a:gd name="T11" fmla="*/ 0 h 80"/>
                  <a:gd name="T12" fmla="*/ 0 w 153"/>
                  <a:gd name="T13" fmla="*/ 0 h 80"/>
                  <a:gd name="T14" fmla="*/ 0 w 153"/>
                  <a:gd name="T15" fmla="*/ 0 h 80"/>
                  <a:gd name="T16" fmla="*/ 0 w 153"/>
                  <a:gd name="T17" fmla="*/ 0 h 80"/>
                  <a:gd name="T18" fmla="*/ 0 w 153"/>
                  <a:gd name="T19" fmla="*/ 0 h 80"/>
                  <a:gd name="T20" fmla="*/ 0 w 153"/>
                  <a:gd name="T21" fmla="*/ 0 h 80"/>
                  <a:gd name="T22" fmla="*/ 0 w 153"/>
                  <a:gd name="T23" fmla="*/ 0 h 80"/>
                  <a:gd name="T24" fmla="*/ 0 w 153"/>
                  <a:gd name="T25" fmla="*/ 0 h 80"/>
                  <a:gd name="T26" fmla="*/ 0 w 153"/>
                  <a:gd name="T27" fmla="*/ 0 h 80"/>
                  <a:gd name="T28" fmla="*/ 0 w 153"/>
                  <a:gd name="T29" fmla="*/ 0 h 80"/>
                  <a:gd name="T30" fmla="*/ 0 w 153"/>
                  <a:gd name="T31" fmla="*/ 0 h 80"/>
                  <a:gd name="T32" fmla="*/ 0 w 153"/>
                  <a:gd name="T33" fmla="*/ 0 h 80"/>
                  <a:gd name="T34" fmla="*/ 0 w 153"/>
                  <a:gd name="T35" fmla="*/ 0 h 80"/>
                  <a:gd name="T36" fmla="*/ 0 w 153"/>
                  <a:gd name="T37" fmla="*/ 0 h 80"/>
                  <a:gd name="T38" fmla="*/ 0 w 153"/>
                  <a:gd name="T39" fmla="*/ 0 h 80"/>
                  <a:gd name="T40" fmla="*/ 0 w 153"/>
                  <a:gd name="T41" fmla="*/ 0 h 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4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3"/>
                    </a:lnTo>
                    <a:lnTo>
                      <a:pt x="69" y="9"/>
                    </a:lnTo>
                    <a:lnTo>
                      <a:pt x="51" y="17"/>
                    </a:lnTo>
                    <a:lnTo>
                      <a:pt x="34" y="26"/>
                    </a:lnTo>
                    <a:lnTo>
                      <a:pt x="17" y="35"/>
                    </a:lnTo>
                    <a:lnTo>
                      <a:pt x="0" y="45"/>
                    </a:lnTo>
                    <a:lnTo>
                      <a:pt x="22" y="80"/>
                    </a:lnTo>
                    <a:lnTo>
                      <a:pt x="39" y="70"/>
                    </a:lnTo>
                    <a:lnTo>
                      <a:pt x="55" y="61"/>
                    </a:lnTo>
                    <a:lnTo>
                      <a:pt x="70" y="52"/>
                    </a:lnTo>
                    <a:lnTo>
                      <a:pt x="84" y="45"/>
                    </a:lnTo>
                    <a:lnTo>
                      <a:pt x="99" y="41"/>
                    </a:lnTo>
                    <a:lnTo>
                      <a:pt x="112" y="38"/>
                    </a:lnTo>
                    <a:lnTo>
                      <a:pt x="126" y="38"/>
                    </a:lnTo>
                    <a:lnTo>
                      <a:pt x="140" y="42"/>
                    </a:lnTo>
                    <a:lnTo>
                      <a:pt x="1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9" name="Freeform 12"/>
              <p:cNvSpPr>
                <a:spLocks/>
              </p:cNvSpPr>
              <p:nvPr/>
            </p:nvSpPr>
            <p:spPr bwMode="auto">
              <a:xfrm>
                <a:off x="5013" y="4104"/>
                <a:ext cx="6" cy="11"/>
              </a:xfrm>
              <a:custGeom>
                <a:avLst/>
                <a:gdLst>
                  <a:gd name="T0" fmla="*/ 0 w 66"/>
                  <a:gd name="T1" fmla="*/ 0 h 136"/>
                  <a:gd name="T2" fmla="*/ 0 w 66"/>
                  <a:gd name="T3" fmla="*/ 0 h 136"/>
                  <a:gd name="T4" fmla="*/ 0 w 66"/>
                  <a:gd name="T5" fmla="*/ 0 h 136"/>
                  <a:gd name="T6" fmla="*/ 0 w 66"/>
                  <a:gd name="T7" fmla="*/ 0 h 136"/>
                  <a:gd name="T8" fmla="*/ 0 w 66"/>
                  <a:gd name="T9" fmla="*/ 0 h 136"/>
                  <a:gd name="T10" fmla="*/ 0 w 66"/>
                  <a:gd name="T11" fmla="*/ 0 h 136"/>
                  <a:gd name="T12" fmla="*/ 0 w 66"/>
                  <a:gd name="T13" fmla="*/ 0 h 136"/>
                  <a:gd name="T14" fmla="*/ 0 w 66"/>
                  <a:gd name="T15" fmla="*/ 0 h 136"/>
                  <a:gd name="T16" fmla="*/ 0 w 66"/>
                  <a:gd name="T17" fmla="*/ 0 h 136"/>
                  <a:gd name="T18" fmla="*/ 0 w 66"/>
                  <a:gd name="T19" fmla="*/ 0 h 136"/>
                  <a:gd name="T20" fmla="*/ 0 w 66"/>
                  <a:gd name="T21" fmla="*/ 0 h 136"/>
                  <a:gd name="T22" fmla="*/ 0 w 66"/>
                  <a:gd name="T23" fmla="*/ 0 h 136"/>
                  <a:gd name="T24" fmla="*/ 0 w 66"/>
                  <a:gd name="T25" fmla="*/ 0 h 136"/>
                  <a:gd name="T26" fmla="*/ 0 w 66"/>
                  <a:gd name="T27" fmla="*/ 0 h 136"/>
                  <a:gd name="T28" fmla="*/ 0 w 66"/>
                  <a:gd name="T29" fmla="*/ 0 h 136"/>
                  <a:gd name="T30" fmla="*/ 0 w 66"/>
                  <a:gd name="T31" fmla="*/ 0 h 136"/>
                  <a:gd name="T32" fmla="*/ 0 w 66"/>
                  <a:gd name="T33" fmla="*/ 0 h 136"/>
                  <a:gd name="T34" fmla="*/ 0 w 66"/>
                  <a:gd name="T35" fmla="*/ 0 h 136"/>
                  <a:gd name="T36" fmla="*/ 0 w 66"/>
                  <a:gd name="T37" fmla="*/ 0 h 136"/>
                  <a:gd name="T38" fmla="*/ 0 w 66"/>
                  <a:gd name="T39" fmla="*/ 0 h 136"/>
                  <a:gd name="T40" fmla="*/ 0 w 66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6" h="136">
                    <a:moveTo>
                      <a:pt x="66" y="98"/>
                    </a:moveTo>
                    <a:lnTo>
                      <a:pt x="66" y="98"/>
                    </a:lnTo>
                    <a:lnTo>
                      <a:pt x="60" y="95"/>
                    </a:lnTo>
                    <a:lnTo>
                      <a:pt x="56" y="90"/>
                    </a:lnTo>
                    <a:lnTo>
                      <a:pt x="54" y="81"/>
                    </a:lnTo>
                    <a:lnTo>
                      <a:pt x="53" y="67"/>
                    </a:lnTo>
                    <a:lnTo>
                      <a:pt x="52" y="50"/>
                    </a:lnTo>
                    <a:lnTo>
                      <a:pt x="48" y="31"/>
                    </a:lnTo>
                    <a:lnTo>
                      <a:pt x="35" y="13"/>
                    </a:lnTo>
                    <a:lnTo>
                      <a:pt x="13" y="0"/>
                    </a:lnTo>
                    <a:lnTo>
                      <a:pt x="0" y="38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1" y="56"/>
                    </a:lnTo>
                    <a:lnTo>
                      <a:pt x="12" y="69"/>
                    </a:lnTo>
                    <a:lnTo>
                      <a:pt x="13" y="87"/>
                    </a:lnTo>
                    <a:lnTo>
                      <a:pt x="18" y="106"/>
                    </a:lnTo>
                    <a:lnTo>
                      <a:pt x="32" y="123"/>
                    </a:lnTo>
                    <a:lnTo>
                      <a:pt x="53" y="136"/>
                    </a:lnTo>
                    <a:lnTo>
                      <a:pt x="66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0" name="Freeform 13"/>
              <p:cNvSpPr>
                <a:spLocks/>
              </p:cNvSpPr>
              <p:nvPr/>
            </p:nvSpPr>
            <p:spPr bwMode="auto">
              <a:xfrm>
                <a:off x="5017" y="4108"/>
                <a:ext cx="16" cy="8"/>
              </a:xfrm>
              <a:custGeom>
                <a:avLst/>
                <a:gdLst>
                  <a:gd name="T0" fmla="*/ 0 w 190"/>
                  <a:gd name="T1" fmla="*/ 0 h 92"/>
                  <a:gd name="T2" fmla="*/ 0 w 190"/>
                  <a:gd name="T3" fmla="*/ 0 h 92"/>
                  <a:gd name="T4" fmla="*/ 0 w 190"/>
                  <a:gd name="T5" fmla="*/ 0 h 92"/>
                  <a:gd name="T6" fmla="*/ 0 w 190"/>
                  <a:gd name="T7" fmla="*/ 0 h 92"/>
                  <a:gd name="T8" fmla="*/ 0 w 190"/>
                  <a:gd name="T9" fmla="*/ 0 h 92"/>
                  <a:gd name="T10" fmla="*/ 0 w 190"/>
                  <a:gd name="T11" fmla="*/ 0 h 92"/>
                  <a:gd name="T12" fmla="*/ 0 w 190"/>
                  <a:gd name="T13" fmla="*/ 0 h 92"/>
                  <a:gd name="T14" fmla="*/ 0 w 190"/>
                  <a:gd name="T15" fmla="*/ 0 h 92"/>
                  <a:gd name="T16" fmla="*/ 0 w 190"/>
                  <a:gd name="T17" fmla="*/ 0 h 92"/>
                  <a:gd name="T18" fmla="*/ 0 w 190"/>
                  <a:gd name="T19" fmla="*/ 0 h 92"/>
                  <a:gd name="T20" fmla="*/ 0 w 190"/>
                  <a:gd name="T21" fmla="*/ 0 h 92"/>
                  <a:gd name="T22" fmla="*/ 0 w 190"/>
                  <a:gd name="T23" fmla="*/ 0 h 92"/>
                  <a:gd name="T24" fmla="*/ 0 w 190"/>
                  <a:gd name="T25" fmla="*/ 0 h 92"/>
                  <a:gd name="T26" fmla="*/ 0 w 190"/>
                  <a:gd name="T27" fmla="*/ 0 h 92"/>
                  <a:gd name="T28" fmla="*/ 0 w 190"/>
                  <a:gd name="T29" fmla="*/ 0 h 92"/>
                  <a:gd name="T30" fmla="*/ 0 w 190"/>
                  <a:gd name="T31" fmla="*/ 0 h 92"/>
                  <a:gd name="T32" fmla="*/ 0 w 190"/>
                  <a:gd name="T33" fmla="*/ 0 h 92"/>
                  <a:gd name="T34" fmla="*/ 0 w 190"/>
                  <a:gd name="T35" fmla="*/ 0 h 92"/>
                  <a:gd name="T36" fmla="*/ 0 w 190"/>
                  <a:gd name="T37" fmla="*/ 0 h 92"/>
                  <a:gd name="T38" fmla="*/ 0 w 190"/>
                  <a:gd name="T39" fmla="*/ 0 h 92"/>
                  <a:gd name="T40" fmla="*/ 0 w 190"/>
                  <a:gd name="T41" fmla="*/ 0 h 92"/>
                  <a:gd name="T42" fmla="*/ 0 w 190"/>
                  <a:gd name="T43" fmla="*/ 0 h 92"/>
                  <a:gd name="T44" fmla="*/ 0 w 190"/>
                  <a:gd name="T45" fmla="*/ 0 h 92"/>
                  <a:gd name="T46" fmla="*/ 0 w 190"/>
                  <a:gd name="T47" fmla="*/ 0 h 92"/>
                  <a:gd name="T48" fmla="*/ 0 w 190"/>
                  <a:gd name="T49" fmla="*/ 0 h 92"/>
                  <a:gd name="T50" fmla="*/ 0 w 190"/>
                  <a:gd name="T51" fmla="*/ 0 h 92"/>
                  <a:gd name="T52" fmla="*/ 0 w 190"/>
                  <a:gd name="T53" fmla="*/ 0 h 92"/>
                  <a:gd name="T54" fmla="*/ 0 w 190"/>
                  <a:gd name="T55" fmla="*/ 0 h 92"/>
                  <a:gd name="T56" fmla="*/ 0 w 190"/>
                  <a:gd name="T57" fmla="*/ 0 h 92"/>
                  <a:gd name="T58" fmla="*/ 0 w 190"/>
                  <a:gd name="T59" fmla="*/ 0 h 92"/>
                  <a:gd name="T60" fmla="*/ 0 w 190"/>
                  <a:gd name="T61" fmla="*/ 0 h 92"/>
                  <a:gd name="T62" fmla="*/ 0 w 190"/>
                  <a:gd name="T63" fmla="*/ 0 h 92"/>
                  <a:gd name="T64" fmla="*/ 0 w 190"/>
                  <a:gd name="T65" fmla="*/ 0 h 92"/>
                  <a:gd name="T66" fmla="*/ 0 w 190"/>
                  <a:gd name="T67" fmla="*/ 0 h 92"/>
                  <a:gd name="T68" fmla="*/ 0 w 190"/>
                  <a:gd name="T69" fmla="*/ 0 h 92"/>
                  <a:gd name="T70" fmla="*/ 0 w 190"/>
                  <a:gd name="T71" fmla="*/ 0 h 92"/>
                  <a:gd name="T72" fmla="*/ 0 w 190"/>
                  <a:gd name="T73" fmla="*/ 0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0" h="92">
                    <a:moveTo>
                      <a:pt x="190" y="3"/>
                    </a:moveTo>
                    <a:lnTo>
                      <a:pt x="190" y="3"/>
                    </a:lnTo>
                    <a:lnTo>
                      <a:pt x="174" y="0"/>
                    </a:lnTo>
                    <a:lnTo>
                      <a:pt x="160" y="2"/>
                    </a:lnTo>
                    <a:lnTo>
                      <a:pt x="146" y="3"/>
                    </a:lnTo>
                    <a:lnTo>
                      <a:pt x="132" y="8"/>
                    </a:lnTo>
                    <a:lnTo>
                      <a:pt x="119" y="13"/>
                    </a:lnTo>
                    <a:lnTo>
                      <a:pt x="107" y="19"/>
                    </a:lnTo>
                    <a:lnTo>
                      <a:pt x="95" y="25"/>
                    </a:lnTo>
                    <a:lnTo>
                      <a:pt x="84" y="31"/>
                    </a:lnTo>
                    <a:lnTo>
                      <a:pt x="75" y="37"/>
                    </a:lnTo>
                    <a:lnTo>
                      <a:pt x="64" y="42"/>
                    </a:lnTo>
                    <a:lnTo>
                      <a:pt x="54" y="47"/>
                    </a:lnTo>
                    <a:lnTo>
                      <a:pt x="44" y="51"/>
                    </a:lnTo>
                    <a:lnTo>
                      <a:pt x="36" y="53"/>
                    </a:lnTo>
                    <a:lnTo>
                      <a:pt x="28" y="54"/>
                    </a:lnTo>
                    <a:lnTo>
                      <a:pt x="20" y="54"/>
                    </a:lnTo>
                    <a:lnTo>
                      <a:pt x="13" y="52"/>
                    </a:lnTo>
                    <a:lnTo>
                      <a:pt x="0" y="90"/>
                    </a:lnTo>
                    <a:lnTo>
                      <a:pt x="15" y="92"/>
                    </a:lnTo>
                    <a:lnTo>
                      <a:pt x="30" y="92"/>
                    </a:lnTo>
                    <a:lnTo>
                      <a:pt x="44" y="91"/>
                    </a:lnTo>
                    <a:lnTo>
                      <a:pt x="57" y="87"/>
                    </a:lnTo>
                    <a:lnTo>
                      <a:pt x="71" y="83"/>
                    </a:lnTo>
                    <a:lnTo>
                      <a:pt x="83" y="76"/>
                    </a:lnTo>
                    <a:lnTo>
                      <a:pt x="94" y="71"/>
                    </a:lnTo>
                    <a:lnTo>
                      <a:pt x="106" y="65"/>
                    </a:lnTo>
                    <a:lnTo>
                      <a:pt x="117" y="59"/>
                    </a:lnTo>
                    <a:lnTo>
                      <a:pt x="129" y="53"/>
                    </a:lnTo>
                    <a:lnTo>
                      <a:pt x="138" y="47"/>
                    </a:lnTo>
                    <a:lnTo>
                      <a:pt x="147" y="44"/>
                    </a:lnTo>
                    <a:lnTo>
                      <a:pt x="155" y="41"/>
                    </a:lnTo>
                    <a:lnTo>
                      <a:pt x="164" y="40"/>
                    </a:lnTo>
                    <a:lnTo>
                      <a:pt x="172" y="39"/>
                    </a:lnTo>
                    <a:lnTo>
                      <a:pt x="179" y="41"/>
                    </a:lnTo>
                    <a:lnTo>
                      <a:pt x="19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1" name="Freeform 14"/>
              <p:cNvSpPr>
                <a:spLocks/>
              </p:cNvSpPr>
              <p:nvPr/>
            </p:nvSpPr>
            <p:spPr bwMode="auto">
              <a:xfrm>
                <a:off x="5032" y="4108"/>
                <a:ext cx="9" cy="12"/>
              </a:xfrm>
              <a:custGeom>
                <a:avLst/>
                <a:gdLst>
                  <a:gd name="T0" fmla="*/ 0 w 105"/>
                  <a:gd name="T1" fmla="*/ 0 h 147"/>
                  <a:gd name="T2" fmla="*/ 0 w 105"/>
                  <a:gd name="T3" fmla="*/ 0 h 147"/>
                  <a:gd name="T4" fmla="*/ 0 w 105"/>
                  <a:gd name="T5" fmla="*/ 0 h 147"/>
                  <a:gd name="T6" fmla="*/ 0 w 105"/>
                  <a:gd name="T7" fmla="*/ 0 h 147"/>
                  <a:gd name="T8" fmla="*/ 0 w 105"/>
                  <a:gd name="T9" fmla="*/ 0 h 147"/>
                  <a:gd name="T10" fmla="*/ 0 w 105"/>
                  <a:gd name="T11" fmla="*/ 0 h 147"/>
                  <a:gd name="T12" fmla="*/ 0 w 105"/>
                  <a:gd name="T13" fmla="*/ 0 h 147"/>
                  <a:gd name="T14" fmla="*/ 0 w 105"/>
                  <a:gd name="T15" fmla="*/ 0 h 147"/>
                  <a:gd name="T16" fmla="*/ 0 w 105"/>
                  <a:gd name="T17" fmla="*/ 0 h 147"/>
                  <a:gd name="T18" fmla="*/ 0 w 105"/>
                  <a:gd name="T19" fmla="*/ 0 h 147"/>
                  <a:gd name="T20" fmla="*/ 0 w 105"/>
                  <a:gd name="T21" fmla="*/ 0 h 147"/>
                  <a:gd name="T22" fmla="*/ 0 w 105"/>
                  <a:gd name="T23" fmla="*/ 0 h 147"/>
                  <a:gd name="T24" fmla="*/ 0 w 105"/>
                  <a:gd name="T25" fmla="*/ 0 h 147"/>
                  <a:gd name="T26" fmla="*/ 0 w 105"/>
                  <a:gd name="T27" fmla="*/ 0 h 147"/>
                  <a:gd name="T28" fmla="*/ 0 w 105"/>
                  <a:gd name="T29" fmla="*/ 0 h 147"/>
                  <a:gd name="T30" fmla="*/ 0 w 105"/>
                  <a:gd name="T31" fmla="*/ 0 h 147"/>
                  <a:gd name="T32" fmla="*/ 0 w 105"/>
                  <a:gd name="T33" fmla="*/ 0 h 147"/>
                  <a:gd name="T34" fmla="*/ 0 w 105"/>
                  <a:gd name="T35" fmla="*/ 0 h 147"/>
                  <a:gd name="T36" fmla="*/ 0 w 105"/>
                  <a:gd name="T37" fmla="*/ 0 h 147"/>
                  <a:gd name="T38" fmla="*/ 0 w 105"/>
                  <a:gd name="T39" fmla="*/ 0 h 147"/>
                  <a:gd name="T40" fmla="*/ 0 w 105"/>
                  <a:gd name="T41" fmla="*/ 0 h 1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5" h="147">
                    <a:moveTo>
                      <a:pt x="105" y="109"/>
                    </a:moveTo>
                    <a:lnTo>
                      <a:pt x="105" y="109"/>
                    </a:lnTo>
                    <a:lnTo>
                      <a:pt x="93" y="104"/>
                    </a:lnTo>
                    <a:lnTo>
                      <a:pt x="87" y="97"/>
                    </a:lnTo>
                    <a:lnTo>
                      <a:pt x="79" y="83"/>
                    </a:lnTo>
                    <a:lnTo>
                      <a:pt x="72" y="66"/>
                    </a:lnTo>
                    <a:lnTo>
                      <a:pt x="64" y="48"/>
                    </a:lnTo>
                    <a:lnTo>
                      <a:pt x="53" y="29"/>
                    </a:lnTo>
                    <a:lnTo>
                      <a:pt x="36" y="11"/>
                    </a:lnTo>
                    <a:lnTo>
                      <a:pt x="11" y="0"/>
                    </a:lnTo>
                    <a:lnTo>
                      <a:pt x="0" y="38"/>
                    </a:lnTo>
                    <a:lnTo>
                      <a:pt x="10" y="43"/>
                    </a:lnTo>
                    <a:lnTo>
                      <a:pt x="19" y="51"/>
                    </a:lnTo>
                    <a:lnTo>
                      <a:pt x="25" y="64"/>
                    </a:lnTo>
                    <a:lnTo>
                      <a:pt x="33" y="80"/>
                    </a:lnTo>
                    <a:lnTo>
                      <a:pt x="40" y="100"/>
                    </a:lnTo>
                    <a:lnTo>
                      <a:pt x="52" y="119"/>
                    </a:lnTo>
                    <a:lnTo>
                      <a:pt x="69" y="136"/>
                    </a:lnTo>
                    <a:lnTo>
                      <a:pt x="94" y="147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2" name="Freeform 15"/>
              <p:cNvSpPr>
                <a:spLocks/>
              </p:cNvSpPr>
              <p:nvPr/>
            </p:nvSpPr>
            <p:spPr bwMode="auto">
              <a:xfrm>
                <a:off x="5040" y="4112"/>
                <a:ext cx="14" cy="9"/>
              </a:xfrm>
              <a:custGeom>
                <a:avLst/>
                <a:gdLst>
                  <a:gd name="T0" fmla="*/ 0 w 164"/>
                  <a:gd name="T1" fmla="*/ 0 h 99"/>
                  <a:gd name="T2" fmla="*/ 0 w 164"/>
                  <a:gd name="T3" fmla="*/ 0 h 99"/>
                  <a:gd name="T4" fmla="*/ 0 w 164"/>
                  <a:gd name="T5" fmla="*/ 0 h 99"/>
                  <a:gd name="T6" fmla="*/ 0 w 164"/>
                  <a:gd name="T7" fmla="*/ 0 h 99"/>
                  <a:gd name="T8" fmla="*/ 0 w 164"/>
                  <a:gd name="T9" fmla="*/ 0 h 99"/>
                  <a:gd name="T10" fmla="*/ 0 w 164"/>
                  <a:gd name="T11" fmla="*/ 0 h 99"/>
                  <a:gd name="T12" fmla="*/ 0 w 164"/>
                  <a:gd name="T13" fmla="*/ 0 h 99"/>
                  <a:gd name="T14" fmla="*/ 0 w 164"/>
                  <a:gd name="T15" fmla="*/ 0 h 99"/>
                  <a:gd name="T16" fmla="*/ 0 w 164"/>
                  <a:gd name="T17" fmla="*/ 0 h 99"/>
                  <a:gd name="T18" fmla="*/ 0 w 164"/>
                  <a:gd name="T19" fmla="*/ 0 h 99"/>
                  <a:gd name="T20" fmla="*/ 0 w 164"/>
                  <a:gd name="T21" fmla="*/ 0 h 99"/>
                  <a:gd name="T22" fmla="*/ 0 w 164"/>
                  <a:gd name="T23" fmla="*/ 0 h 99"/>
                  <a:gd name="T24" fmla="*/ 0 w 164"/>
                  <a:gd name="T25" fmla="*/ 0 h 99"/>
                  <a:gd name="T26" fmla="*/ 0 w 164"/>
                  <a:gd name="T27" fmla="*/ 0 h 99"/>
                  <a:gd name="T28" fmla="*/ 0 w 164"/>
                  <a:gd name="T29" fmla="*/ 0 h 99"/>
                  <a:gd name="T30" fmla="*/ 0 w 164"/>
                  <a:gd name="T31" fmla="*/ 0 h 99"/>
                  <a:gd name="T32" fmla="*/ 0 w 164"/>
                  <a:gd name="T33" fmla="*/ 0 h 99"/>
                  <a:gd name="T34" fmla="*/ 0 w 164"/>
                  <a:gd name="T35" fmla="*/ 0 h 99"/>
                  <a:gd name="T36" fmla="*/ 0 w 164"/>
                  <a:gd name="T37" fmla="*/ 0 h 99"/>
                  <a:gd name="T38" fmla="*/ 0 w 164"/>
                  <a:gd name="T39" fmla="*/ 0 h 99"/>
                  <a:gd name="T40" fmla="*/ 0 w 164"/>
                  <a:gd name="T41" fmla="*/ 0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4" h="99">
                    <a:moveTo>
                      <a:pt x="164" y="0"/>
                    </a:moveTo>
                    <a:lnTo>
                      <a:pt x="164" y="0"/>
                    </a:lnTo>
                    <a:lnTo>
                      <a:pt x="136" y="1"/>
                    </a:lnTo>
                    <a:lnTo>
                      <a:pt x="110" y="11"/>
                    </a:lnTo>
                    <a:lnTo>
                      <a:pt x="90" y="22"/>
                    </a:lnTo>
                    <a:lnTo>
                      <a:pt x="70" y="35"/>
                    </a:lnTo>
                    <a:lnTo>
                      <a:pt x="52" y="48"/>
                    </a:lnTo>
                    <a:lnTo>
                      <a:pt x="37" y="56"/>
                    </a:lnTo>
                    <a:lnTo>
                      <a:pt x="23" y="61"/>
                    </a:lnTo>
                    <a:lnTo>
                      <a:pt x="11" y="60"/>
                    </a:lnTo>
                    <a:lnTo>
                      <a:pt x="0" y="98"/>
                    </a:lnTo>
                    <a:lnTo>
                      <a:pt x="29" y="99"/>
                    </a:lnTo>
                    <a:lnTo>
                      <a:pt x="54" y="92"/>
                    </a:lnTo>
                    <a:lnTo>
                      <a:pt x="76" y="80"/>
                    </a:lnTo>
                    <a:lnTo>
                      <a:pt x="94" y="68"/>
                    </a:lnTo>
                    <a:lnTo>
                      <a:pt x="113" y="55"/>
                    </a:lnTo>
                    <a:lnTo>
                      <a:pt x="130" y="46"/>
                    </a:lnTo>
                    <a:lnTo>
                      <a:pt x="145" y="39"/>
                    </a:lnTo>
                    <a:lnTo>
                      <a:pt x="160" y="3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3" name="Freeform 16"/>
              <p:cNvSpPr>
                <a:spLocks/>
              </p:cNvSpPr>
              <p:nvPr/>
            </p:nvSpPr>
            <p:spPr bwMode="auto">
              <a:xfrm>
                <a:off x="5053" y="4112"/>
                <a:ext cx="8" cy="11"/>
              </a:xfrm>
              <a:custGeom>
                <a:avLst/>
                <a:gdLst>
                  <a:gd name="T0" fmla="*/ 0 w 86"/>
                  <a:gd name="T1" fmla="*/ 0 h 127"/>
                  <a:gd name="T2" fmla="*/ 0 w 86"/>
                  <a:gd name="T3" fmla="*/ 0 h 127"/>
                  <a:gd name="T4" fmla="*/ 0 w 86"/>
                  <a:gd name="T5" fmla="*/ 0 h 127"/>
                  <a:gd name="T6" fmla="*/ 0 w 86"/>
                  <a:gd name="T7" fmla="*/ 0 h 127"/>
                  <a:gd name="T8" fmla="*/ 0 w 86"/>
                  <a:gd name="T9" fmla="*/ 0 h 127"/>
                  <a:gd name="T10" fmla="*/ 0 w 86"/>
                  <a:gd name="T11" fmla="*/ 0 h 127"/>
                  <a:gd name="T12" fmla="*/ 0 w 86"/>
                  <a:gd name="T13" fmla="*/ 0 h 127"/>
                  <a:gd name="T14" fmla="*/ 0 w 86"/>
                  <a:gd name="T15" fmla="*/ 0 h 127"/>
                  <a:gd name="T16" fmla="*/ 0 w 86"/>
                  <a:gd name="T17" fmla="*/ 0 h 127"/>
                  <a:gd name="T18" fmla="*/ 0 w 86"/>
                  <a:gd name="T19" fmla="*/ 0 h 127"/>
                  <a:gd name="T20" fmla="*/ 0 w 86"/>
                  <a:gd name="T21" fmla="*/ 0 h 127"/>
                  <a:gd name="T22" fmla="*/ 0 w 86"/>
                  <a:gd name="T23" fmla="*/ 0 h 127"/>
                  <a:gd name="T24" fmla="*/ 0 w 86"/>
                  <a:gd name="T25" fmla="*/ 0 h 127"/>
                  <a:gd name="T26" fmla="*/ 0 w 86"/>
                  <a:gd name="T27" fmla="*/ 0 h 127"/>
                  <a:gd name="T28" fmla="*/ 0 w 86"/>
                  <a:gd name="T29" fmla="*/ 0 h 127"/>
                  <a:gd name="T30" fmla="*/ 0 w 86"/>
                  <a:gd name="T31" fmla="*/ 0 h 127"/>
                  <a:gd name="T32" fmla="*/ 0 w 86"/>
                  <a:gd name="T33" fmla="*/ 0 h 127"/>
                  <a:gd name="T34" fmla="*/ 0 w 86"/>
                  <a:gd name="T35" fmla="*/ 0 h 127"/>
                  <a:gd name="T36" fmla="*/ 0 w 86"/>
                  <a:gd name="T37" fmla="*/ 0 h 127"/>
                  <a:gd name="T38" fmla="*/ 0 w 86"/>
                  <a:gd name="T39" fmla="*/ 0 h 127"/>
                  <a:gd name="T40" fmla="*/ 0 w 86"/>
                  <a:gd name="T41" fmla="*/ 0 h 1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6" h="127">
                    <a:moveTo>
                      <a:pt x="86" y="89"/>
                    </a:moveTo>
                    <a:lnTo>
                      <a:pt x="86" y="89"/>
                    </a:lnTo>
                    <a:lnTo>
                      <a:pt x="81" y="87"/>
                    </a:lnTo>
                    <a:lnTo>
                      <a:pt x="76" y="83"/>
                    </a:lnTo>
                    <a:lnTo>
                      <a:pt x="70" y="72"/>
                    </a:lnTo>
                    <a:lnTo>
                      <a:pt x="63" y="57"/>
                    </a:lnTo>
                    <a:lnTo>
                      <a:pt x="55" y="40"/>
                    </a:lnTo>
                    <a:lnTo>
                      <a:pt x="44" y="23"/>
                    </a:lnTo>
                    <a:lnTo>
                      <a:pt x="28" y="8"/>
                    </a:lnTo>
                    <a:lnTo>
                      <a:pt x="4" y="0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12" y="48"/>
                    </a:lnTo>
                    <a:lnTo>
                      <a:pt x="18" y="59"/>
                    </a:lnTo>
                    <a:lnTo>
                      <a:pt x="25" y="73"/>
                    </a:lnTo>
                    <a:lnTo>
                      <a:pt x="33" y="90"/>
                    </a:lnTo>
                    <a:lnTo>
                      <a:pt x="44" y="107"/>
                    </a:lnTo>
                    <a:lnTo>
                      <a:pt x="61" y="121"/>
                    </a:lnTo>
                    <a:lnTo>
                      <a:pt x="86" y="127"/>
                    </a:lnTo>
                    <a:lnTo>
                      <a:pt x="86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4" name="Freeform 17"/>
              <p:cNvSpPr>
                <a:spLocks/>
              </p:cNvSpPr>
              <p:nvPr/>
            </p:nvSpPr>
            <p:spPr bwMode="auto">
              <a:xfrm>
                <a:off x="5061" y="4114"/>
                <a:ext cx="18" cy="9"/>
              </a:xfrm>
              <a:custGeom>
                <a:avLst/>
                <a:gdLst>
                  <a:gd name="T0" fmla="*/ 0 w 222"/>
                  <a:gd name="T1" fmla="*/ 0 h 108"/>
                  <a:gd name="T2" fmla="*/ 0 w 222"/>
                  <a:gd name="T3" fmla="*/ 0 h 108"/>
                  <a:gd name="T4" fmla="*/ 0 w 222"/>
                  <a:gd name="T5" fmla="*/ 0 h 108"/>
                  <a:gd name="T6" fmla="*/ 0 w 222"/>
                  <a:gd name="T7" fmla="*/ 0 h 108"/>
                  <a:gd name="T8" fmla="*/ 0 w 222"/>
                  <a:gd name="T9" fmla="*/ 0 h 108"/>
                  <a:gd name="T10" fmla="*/ 0 w 222"/>
                  <a:gd name="T11" fmla="*/ 0 h 108"/>
                  <a:gd name="T12" fmla="*/ 0 w 222"/>
                  <a:gd name="T13" fmla="*/ 0 h 108"/>
                  <a:gd name="T14" fmla="*/ 0 w 222"/>
                  <a:gd name="T15" fmla="*/ 0 h 108"/>
                  <a:gd name="T16" fmla="*/ 0 w 222"/>
                  <a:gd name="T17" fmla="*/ 0 h 108"/>
                  <a:gd name="T18" fmla="*/ 0 w 222"/>
                  <a:gd name="T19" fmla="*/ 0 h 108"/>
                  <a:gd name="T20" fmla="*/ 0 w 222"/>
                  <a:gd name="T21" fmla="*/ 0 h 108"/>
                  <a:gd name="T22" fmla="*/ 0 w 222"/>
                  <a:gd name="T23" fmla="*/ 0 h 108"/>
                  <a:gd name="T24" fmla="*/ 0 w 222"/>
                  <a:gd name="T25" fmla="*/ 0 h 108"/>
                  <a:gd name="T26" fmla="*/ 0 w 222"/>
                  <a:gd name="T27" fmla="*/ 0 h 108"/>
                  <a:gd name="T28" fmla="*/ 0 w 222"/>
                  <a:gd name="T29" fmla="*/ 0 h 108"/>
                  <a:gd name="T30" fmla="*/ 0 w 222"/>
                  <a:gd name="T31" fmla="*/ 0 h 108"/>
                  <a:gd name="T32" fmla="*/ 0 w 222"/>
                  <a:gd name="T33" fmla="*/ 0 h 108"/>
                  <a:gd name="T34" fmla="*/ 0 w 222"/>
                  <a:gd name="T35" fmla="*/ 0 h 108"/>
                  <a:gd name="T36" fmla="*/ 0 w 222"/>
                  <a:gd name="T37" fmla="*/ 0 h 108"/>
                  <a:gd name="T38" fmla="*/ 0 w 222"/>
                  <a:gd name="T39" fmla="*/ 0 h 108"/>
                  <a:gd name="T40" fmla="*/ 0 w 222"/>
                  <a:gd name="T41" fmla="*/ 0 h 108"/>
                  <a:gd name="T42" fmla="*/ 0 w 222"/>
                  <a:gd name="T43" fmla="*/ 0 h 108"/>
                  <a:gd name="T44" fmla="*/ 0 w 222"/>
                  <a:gd name="T45" fmla="*/ 0 h 108"/>
                  <a:gd name="T46" fmla="*/ 0 w 222"/>
                  <a:gd name="T47" fmla="*/ 0 h 108"/>
                  <a:gd name="T48" fmla="*/ 0 w 222"/>
                  <a:gd name="T49" fmla="*/ 0 h 108"/>
                  <a:gd name="T50" fmla="*/ 0 w 222"/>
                  <a:gd name="T51" fmla="*/ 0 h 108"/>
                  <a:gd name="T52" fmla="*/ 0 w 222"/>
                  <a:gd name="T53" fmla="*/ 0 h 108"/>
                  <a:gd name="T54" fmla="*/ 0 w 222"/>
                  <a:gd name="T55" fmla="*/ 0 h 108"/>
                  <a:gd name="T56" fmla="*/ 0 w 222"/>
                  <a:gd name="T57" fmla="*/ 0 h 108"/>
                  <a:gd name="T58" fmla="*/ 0 w 222"/>
                  <a:gd name="T59" fmla="*/ 0 h 108"/>
                  <a:gd name="T60" fmla="*/ 0 w 222"/>
                  <a:gd name="T61" fmla="*/ 0 h 108"/>
                  <a:gd name="T62" fmla="*/ 0 w 222"/>
                  <a:gd name="T63" fmla="*/ 0 h 108"/>
                  <a:gd name="T64" fmla="*/ 0 w 222"/>
                  <a:gd name="T65" fmla="*/ 0 h 108"/>
                  <a:gd name="T66" fmla="*/ 0 w 222"/>
                  <a:gd name="T67" fmla="*/ 0 h 108"/>
                  <a:gd name="T68" fmla="*/ 0 w 222"/>
                  <a:gd name="T69" fmla="*/ 0 h 108"/>
                  <a:gd name="T70" fmla="*/ 0 w 222"/>
                  <a:gd name="T71" fmla="*/ 0 h 108"/>
                  <a:gd name="T72" fmla="*/ 0 w 222"/>
                  <a:gd name="T73" fmla="*/ 0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2" h="108">
                    <a:moveTo>
                      <a:pt x="222" y="1"/>
                    </a:moveTo>
                    <a:lnTo>
                      <a:pt x="222" y="1"/>
                    </a:lnTo>
                    <a:lnTo>
                      <a:pt x="204" y="0"/>
                    </a:lnTo>
                    <a:lnTo>
                      <a:pt x="187" y="1"/>
                    </a:lnTo>
                    <a:lnTo>
                      <a:pt x="171" y="3"/>
                    </a:lnTo>
                    <a:lnTo>
                      <a:pt x="154" y="8"/>
                    </a:lnTo>
                    <a:lnTo>
                      <a:pt x="140" y="13"/>
                    </a:lnTo>
                    <a:lnTo>
                      <a:pt x="125" y="20"/>
                    </a:lnTo>
                    <a:lnTo>
                      <a:pt x="112" y="28"/>
                    </a:lnTo>
                    <a:lnTo>
                      <a:pt x="99" y="35"/>
                    </a:lnTo>
                    <a:lnTo>
                      <a:pt x="87" y="42"/>
                    </a:lnTo>
                    <a:lnTo>
                      <a:pt x="75" y="48"/>
                    </a:lnTo>
                    <a:lnTo>
                      <a:pt x="62" y="55"/>
                    </a:lnTo>
                    <a:lnTo>
                      <a:pt x="50" y="60"/>
                    </a:lnTo>
                    <a:lnTo>
                      <a:pt x="38" y="64"/>
                    </a:lnTo>
                    <a:lnTo>
                      <a:pt x="26" y="67"/>
                    </a:lnTo>
                    <a:lnTo>
                      <a:pt x="13" y="69"/>
                    </a:lnTo>
                    <a:lnTo>
                      <a:pt x="0" y="70"/>
                    </a:lnTo>
                    <a:lnTo>
                      <a:pt x="0" y="108"/>
                    </a:lnTo>
                    <a:lnTo>
                      <a:pt x="17" y="107"/>
                    </a:lnTo>
                    <a:lnTo>
                      <a:pt x="35" y="105"/>
                    </a:lnTo>
                    <a:lnTo>
                      <a:pt x="51" y="102"/>
                    </a:lnTo>
                    <a:lnTo>
                      <a:pt x="67" y="96"/>
                    </a:lnTo>
                    <a:lnTo>
                      <a:pt x="81" y="89"/>
                    </a:lnTo>
                    <a:lnTo>
                      <a:pt x="94" y="82"/>
                    </a:lnTo>
                    <a:lnTo>
                      <a:pt x="107" y="76"/>
                    </a:lnTo>
                    <a:lnTo>
                      <a:pt x="121" y="69"/>
                    </a:lnTo>
                    <a:lnTo>
                      <a:pt x="134" y="62"/>
                    </a:lnTo>
                    <a:lnTo>
                      <a:pt x="145" y="55"/>
                    </a:lnTo>
                    <a:lnTo>
                      <a:pt x="158" y="50"/>
                    </a:lnTo>
                    <a:lnTo>
                      <a:pt x="169" y="45"/>
                    </a:lnTo>
                    <a:lnTo>
                      <a:pt x="179" y="42"/>
                    </a:lnTo>
                    <a:lnTo>
                      <a:pt x="191" y="40"/>
                    </a:lnTo>
                    <a:lnTo>
                      <a:pt x="204" y="39"/>
                    </a:lnTo>
                    <a:lnTo>
                      <a:pt x="216" y="40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5" name="Freeform 18"/>
              <p:cNvSpPr>
                <a:spLocks/>
              </p:cNvSpPr>
              <p:nvPr/>
            </p:nvSpPr>
            <p:spPr bwMode="auto">
              <a:xfrm>
                <a:off x="5079" y="4114"/>
                <a:ext cx="11" cy="10"/>
              </a:xfrm>
              <a:custGeom>
                <a:avLst/>
                <a:gdLst>
                  <a:gd name="T0" fmla="*/ 0 w 141"/>
                  <a:gd name="T1" fmla="*/ 0 h 127"/>
                  <a:gd name="T2" fmla="*/ 0 w 141"/>
                  <a:gd name="T3" fmla="*/ 0 h 127"/>
                  <a:gd name="T4" fmla="*/ 0 w 141"/>
                  <a:gd name="T5" fmla="*/ 0 h 127"/>
                  <a:gd name="T6" fmla="*/ 0 w 141"/>
                  <a:gd name="T7" fmla="*/ 0 h 127"/>
                  <a:gd name="T8" fmla="*/ 0 w 141"/>
                  <a:gd name="T9" fmla="*/ 0 h 127"/>
                  <a:gd name="T10" fmla="*/ 0 w 141"/>
                  <a:gd name="T11" fmla="*/ 0 h 127"/>
                  <a:gd name="T12" fmla="*/ 0 w 141"/>
                  <a:gd name="T13" fmla="*/ 0 h 127"/>
                  <a:gd name="T14" fmla="*/ 0 w 141"/>
                  <a:gd name="T15" fmla="*/ 0 h 127"/>
                  <a:gd name="T16" fmla="*/ 0 w 141"/>
                  <a:gd name="T17" fmla="*/ 0 h 127"/>
                  <a:gd name="T18" fmla="*/ 0 w 141"/>
                  <a:gd name="T19" fmla="*/ 0 h 127"/>
                  <a:gd name="T20" fmla="*/ 0 w 141"/>
                  <a:gd name="T21" fmla="*/ 0 h 127"/>
                  <a:gd name="T22" fmla="*/ 0 w 141"/>
                  <a:gd name="T23" fmla="*/ 0 h 127"/>
                  <a:gd name="T24" fmla="*/ 0 w 141"/>
                  <a:gd name="T25" fmla="*/ 0 h 127"/>
                  <a:gd name="T26" fmla="*/ 0 w 141"/>
                  <a:gd name="T27" fmla="*/ 0 h 127"/>
                  <a:gd name="T28" fmla="*/ 0 w 141"/>
                  <a:gd name="T29" fmla="*/ 0 h 127"/>
                  <a:gd name="T30" fmla="*/ 0 w 141"/>
                  <a:gd name="T31" fmla="*/ 0 h 127"/>
                  <a:gd name="T32" fmla="*/ 0 w 141"/>
                  <a:gd name="T33" fmla="*/ 0 h 127"/>
                  <a:gd name="T34" fmla="*/ 0 w 141"/>
                  <a:gd name="T35" fmla="*/ 0 h 127"/>
                  <a:gd name="T36" fmla="*/ 0 w 141"/>
                  <a:gd name="T37" fmla="*/ 0 h 127"/>
                  <a:gd name="T38" fmla="*/ 0 w 141"/>
                  <a:gd name="T39" fmla="*/ 0 h 127"/>
                  <a:gd name="T40" fmla="*/ 0 w 141"/>
                  <a:gd name="T41" fmla="*/ 0 h 1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1" h="127">
                    <a:moveTo>
                      <a:pt x="141" y="88"/>
                    </a:moveTo>
                    <a:lnTo>
                      <a:pt x="141" y="88"/>
                    </a:lnTo>
                    <a:lnTo>
                      <a:pt x="124" y="84"/>
                    </a:lnTo>
                    <a:lnTo>
                      <a:pt x="112" y="77"/>
                    </a:lnTo>
                    <a:lnTo>
                      <a:pt x="99" y="66"/>
                    </a:lnTo>
                    <a:lnTo>
                      <a:pt x="86" y="52"/>
                    </a:lnTo>
                    <a:lnTo>
                      <a:pt x="72" y="36"/>
                    </a:lnTo>
                    <a:lnTo>
                      <a:pt x="55" y="20"/>
                    </a:lnTo>
                    <a:lnTo>
                      <a:pt x="33" y="7"/>
                    </a:lnTo>
                    <a:lnTo>
                      <a:pt x="6" y="0"/>
                    </a:lnTo>
                    <a:lnTo>
                      <a:pt x="0" y="39"/>
                    </a:lnTo>
                    <a:lnTo>
                      <a:pt x="16" y="44"/>
                    </a:lnTo>
                    <a:lnTo>
                      <a:pt x="29" y="51"/>
                    </a:lnTo>
                    <a:lnTo>
                      <a:pt x="42" y="62"/>
                    </a:lnTo>
                    <a:lnTo>
                      <a:pt x="54" y="76"/>
                    </a:lnTo>
                    <a:lnTo>
                      <a:pt x="69" y="92"/>
                    </a:lnTo>
                    <a:lnTo>
                      <a:pt x="86" y="107"/>
                    </a:lnTo>
                    <a:lnTo>
                      <a:pt x="109" y="121"/>
                    </a:lnTo>
                    <a:lnTo>
                      <a:pt x="137" y="127"/>
                    </a:lnTo>
                    <a:lnTo>
                      <a:pt x="14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6" name="Freeform 19"/>
              <p:cNvSpPr>
                <a:spLocks/>
              </p:cNvSpPr>
              <p:nvPr/>
            </p:nvSpPr>
            <p:spPr bwMode="auto">
              <a:xfrm>
                <a:off x="5090" y="4116"/>
                <a:ext cx="11" cy="8"/>
              </a:xfrm>
              <a:custGeom>
                <a:avLst/>
                <a:gdLst>
                  <a:gd name="T0" fmla="*/ 0 w 129"/>
                  <a:gd name="T1" fmla="*/ 0 h 97"/>
                  <a:gd name="T2" fmla="*/ 0 w 129"/>
                  <a:gd name="T3" fmla="*/ 0 h 97"/>
                  <a:gd name="T4" fmla="*/ 0 w 129"/>
                  <a:gd name="T5" fmla="*/ 0 h 97"/>
                  <a:gd name="T6" fmla="*/ 0 w 129"/>
                  <a:gd name="T7" fmla="*/ 0 h 97"/>
                  <a:gd name="T8" fmla="*/ 0 w 129"/>
                  <a:gd name="T9" fmla="*/ 0 h 97"/>
                  <a:gd name="T10" fmla="*/ 0 w 129"/>
                  <a:gd name="T11" fmla="*/ 0 h 97"/>
                  <a:gd name="T12" fmla="*/ 0 w 129"/>
                  <a:gd name="T13" fmla="*/ 0 h 97"/>
                  <a:gd name="T14" fmla="*/ 0 w 129"/>
                  <a:gd name="T15" fmla="*/ 0 h 97"/>
                  <a:gd name="T16" fmla="*/ 0 w 129"/>
                  <a:gd name="T17" fmla="*/ 0 h 97"/>
                  <a:gd name="T18" fmla="*/ 0 w 129"/>
                  <a:gd name="T19" fmla="*/ 0 h 97"/>
                  <a:gd name="T20" fmla="*/ 0 w 129"/>
                  <a:gd name="T21" fmla="*/ 0 h 97"/>
                  <a:gd name="T22" fmla="*/ 0 w 129"/>
                  <a:gd name="T23" fmla="*/ 0 h 97"/>
                  <a:gd name="T24" fmla="*/ 0 w 129"/>
                  <a:gd name="T25" fmla="*/ 0 h 97"/>
                  <a:gd name="T26" fmla="*/ 0 w 129"/>
                  <a:gd name="T27" fmla="*/ 0 h 97"/>
                  <a:gd name="T28" fmla="*/ 0 w 129"/>
                  <a:gd name="T29" fmla="*/ 0 h 97"/>
                  <a:gd name="T30" fmla="*/ 0 w 129"/>
                  <a:gd name="T31" fmla="*/ 0 h 97"/>
                  <a:gd name="T32" fmla="*/ 0 w 129"/>
                  <a:gd name="T33" fmla="*/ 0 h 97"/>
                  <a:gd name="T34" fmla="*/ 0 w 129"/>
                  <a:gd name="T35" fmla="*/ 0 h 97"/>
                  <a:gd name="T36" fmla="*/ 0 w 129"/>
                  <a:gd name="T37" fmla="*/ 0 h 97"/>
                  <a:gd name="T38" fmla="*/ 0 w 129"/>
                  <a:gd name="T39" fmla="*/ 0 h 97"/>
                  <a:gd name="T40" fmla="*/ 0 w 129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9" h="97">
                    <a:moveTo>
                      <a:pt x="125" y="0"/>
                    </a:moveTo>
                    <a:lnTo>
                      <a:pt x="125" y="0"/>
                    </a:lnTo>
                    <a:lnTo>
                      <a:pt x="98" y="6"/>
                    </a:lnTo>
                    <a:lnTo>
                      <a:pt x="77" y="16"/>
                    </a:lnTo>
                    <a:lnTo>
                      <a:pt x="62" y="28"/>
                    </a:lnTo>
                    <a:lnTo>
                      <a:pt x="51" y="39"/>
                    </a:lnTo>
                    <a:lnTo>
                      <a:pt x="40" y="48"/>
                    </a:lnTo>
                    <a:lnTo>
                      <a:pt x="30" y="55"/>
                    </a:lnTo>
                    <a:lnTo>
                      <a:pt x="20" y="58"/>
                    </a:lnTo>
                    <a:lnTo>
                      <a:pt x="4" y="58"/>
                    </a:lnTo>
                    <a:lnTo>
                      <a:pt x="0" y="97"/>
                    </a:lnTo>
                    <a:lnTo>
                      <a:pt x="27" y="97"/>
                    </a:lnTo>
                    <a:lnTo>
                      <a:pt x="49" y="90"/>
                    </a:lnTo>
                    <a:lnTo>
                      <a:pt x="66" y="78"/>
                    </a:lnTo>
                    <a:lnTo>
                      <a:pt x="79" y="67"/>
                    </a:lnTo>
                    <a:lnTo>
                      <a:pt x="90" y="56"/>
                    </a:lnTo>
                    <a:lnTo>
                      <a:pt x="101" y="48"/>
                    </a:lnTo>
                    <a:lnTo>
                      <a:pt x="113" y="42"/>
                    </a:lnTo>
                    <a:lnTo>
                      <a:pt x="129" y="38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7" name="Freeform 20"/>
              <p:cNvSpPr>
                <a:spLocks/>
              </p:cNvSpPr>
              <p:nvPr/>
            </p:nvSpPr>
            <p:spPr bwMode="auto">
              <a:xfrm>
                <a:off x="5100" y="4116"/>
                <a:ext cx="8" cy="8"/>
              </a:xfrm>
              <a:custGeom>
                <a:avLst/>
                <a:gdLst>
                  <a:gd name="T0" fmla="*/ 0 w 87"/>
                  <a:gd name="T1" fmla="*/ 0 h 97"/>
                  <a:gd name="T2" fmla="*/ 0 w 87"/>
                  <a:gd name="T3" fmla="*/ 0 h 97"/>
                  <a:gd name="T4" fmla="*/ 0 w 87"/>
                  <a:gd name="T5" fmla="*/ 0 h 97"/>
                  <a:gd name="T6" fmla="*/ 0 w 87"/>
                  <a:gd name="T7" fmla="*/ 0 h 97"/>
                  <a:gd name="T8" fmla="*/ 0 w 87"/>
                  <a:gd name="T9" fmla="*/ 0 h 97"/>
                  <a:gd name="T10" fmla="*/ 0 w 87"/>
                  <a:gd name="T11" fmla="*/ 0 h 97"/>
                  <a:gd name="T12" fmla="*/ 0 w 87"/>
                  <a:gd name="T13" fmla="*/ 0 h 97"/>
                  <a:gd name="T14" fmla="*/ 0 w 87"/>
                  <a:gd name="T15" fmla="*/ 0 h 97"/>
                  <a:gd name="T16" fmla="*/ 0 w 87"/>
                  <a:gd name="T17" fmla="*/ 0 h 97"/>
                  <a:gd name="T18" fmla="*/ 0 w 87"/>
                  <a:gd name="T19" fmla="*/ 0 h 97"/>
                  <a:gd name="T20" fmla="*/ 0 w 87"/>
                  <a:gd name="T21" fmla="*/ 0 h 97"/>
                  <a:gd name="T22" fmla="*/ 0 w 87"/>
                  <a:gd name="T23" fmla="*/ 0 h 97"/>
                  <a:gd name="T24" fmla="*/ 0 w 87"/>
                  <a:gd name="T25" fmla="*/ 0 h 97"/>
                  <a:gd name="T26" fmla="*/ 0 w 87"/>
                  <a:gd name="T27" fmla="*/ 0 h 97"/>
                  <a:gd name="T28" fmla="*/ 0 w 87"/>
                  <a:gd name="T29" fmla="*/ 0 h 97"/>
                  <a:gd name="T30" fmla="*/ 0 w 87"/>
                  <a:gd name="T31" fmla="*/ 0 h 97"/>
                  <a:gd name="T32" fmla="*/ 0 w 87"/>
                  <a:gd name="T33" fmla="*/ 0 h 97"/>
                  <a:gd name="T34" fmla="*/ 0 w 87"/>
                  <a:gd name="T35" fmla="*/ 0 h 97"/>
                  <a:gd name="T36" fmla="*/ 0 w 87"/>
                  <a:gd name="T37" fmla="*/ 0 h 97"/>
                  <a:gd name="T38" fmla="*/ 0 w 87"/>
                  <a:gd name="T39" fmla="*/ 0 h 97"/>
                  <a:gd name="T40" fmla="*/ 0 w 87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7" h="97">
                    <a:moveTo>
                      <a:pt x="87" y="58"/>
                    </a:moveTo>
                    <a:lnTo>
                      <a:pt x="86" y="58"/>
                    </a:lnTo>
                    <a:lnTo>
                      <a:pt x="80" y="56"/>
                    </a:lnTo>
                    <a:lnTo>
                      <a:pt x="74" y="53"/>
                    </a:lnTo>
                    <a:lnTo>
                      <a:pt x="68" y="45"/>
                    </a:lnTo>
                    <a:lnTo>
                      <a:pt x="60" y="35"/>
                    </a:lnTo>
                    <a:lnTo>
                      <a:pt x="52" y="24"/>
                    </a:lnTo>
                    <a:lnTo>
                      <a:pt x="40" y="12"/>
                    </a:lnTo>
                    <a:lnTo>
                      <a:pt x="23" y="3"/>
                    </a:lnTo>
                    <a:lnTo>
                      <a:pt x="0" y="0"/>
                    </a:lnTo>
                    <a:lnTo>
                      <a:pt x="4" y="38"/>
                    </a:lnTo>
                    <a:lnTo>
                      <a:pt x="10" y="39"/>
                    </a:lnTo>
                    <a:lnTo>
                      <a:pt x="14" y="42"/>
                    </a:lnTo>
                    <a:lnTo>
                      <a:pt x="19" y="48"/>
                    </a:lnTo>
                    <a:lnTo>
                      <a:pt x="26" y="57"/>
                    </a:lnTo>
                    <a:lnTo>
                      <a:pt x="36" y="69"/>
                    </a:lnTo>
                    <a:lnTo>
                      <a:pt x="46" y="81"/>
                    </a:lnTo>
                    <a:lnTo>
                      <a:pt x="65" y="93"/>
                    </a:lnTo>
                    <a:lnTo>
                      <a:pt x="86" y="97"/>
                    </a:lnTo>
                    <a:lnTo>
                      <a:pt x="85" y="97"/>
                    </a:lnTo>
                    <a:lnTo>
                      <a:pt x="8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8" name="Freeform 21"/>
              <p:cNvSpPr>
                <a:spLocks/>
              </p:cNvSpPr>
              <p:nvPr/>
            </p:nvSpPr>
            <p:spPr bwMode="auto">
              <a:xfrm>
                <a:off x="5108" y="4116"/>
                <a:ext cx="13" cy="8"/>
              </a:xfrm>
              <a:custGeom>
                <a:avLst/>
                <a:gdLst>
                  <a:gd name="T0" fmla="*/ 0 w 166"/>
                  <a:gd name="T1" fmla="*/ 0 h 98"/>
                  <a:gd name="T2" fmla="*/ 0 w 166"/>
                  <a:gd name="T3" fmla="*/ 0 h 98"/>
                  <a:gd name="T4" fmla="*/ 0 w 166"/>
                  <a:gd name="T5" fmla="*/ 0 h 98"/>
                  <a:gd name="T6" fmla="*/ 0 w 166"/>
                  <a:gd name="T7" fmla="*/ 0 h 98"/>
                  <a:gd name="T8" fmla="*/ 0 w 166"/>
                  <a:gd name="T9" fmla="*/ 0 h 98"/>
                  <a:gd name="T10" fmla="*/ 0 w 166"/>
                  <a:gd name="T11" fmla="*/ 0 h 98"/>
                  <a:gd name="T12" fmla="*/ 0 w 166"/>
                  <a:gd name="T13" fmla="*/ 0 h 98"/>
                  <a:gd name="T14" fmla="*/ 0 w 166"/>
                  <a:gd name="T15" fmla="*/ 0 h 98"/>
                  <a:gd name="T16" fmla="*/ 0 w 166"/>
                  <a:gd name="T17" fmla="*/ 0 h 98"/>
                  <a:gd name="T18" fmla="*/ 0 w 166"/>
                  <a:gd name="T19" fmla="*/ 0 h 98"/>
                  <a:gd name="T20" fmla="*/ 0 w 166"/>
                  <a:gd name="T21" fmla="*/ 0 h 98"/>
                  <a:gd name="T22" fmla="*/ 0 w 166"/>
                  <a:gd name="T23" fmla="*/ 0 h 98"/>
                  <a:gd name="T24" fmla="*/ 0 w 166"/>
                  <a:gd name="T25" fmla="*/ 0 h 98"/>
                  <a:gd name="T26" fmla="*/ 0 w 166"/>
                  <a:gd name="T27" fmla="*/ 0 h 98"/>
                  <a:gd name="T28" fmla="*/ 0 w 166"/>
                  <a:gd name="T29" fmla="*/ 0 h 98"/>
                  <a:gd name="T30" fmla="*/ 0 w 166"/>
                  <a:gd name="T31" fmla="*/ 0 h 98"/>
                  <a:gd name="T32" fmla="*/ 0 w 166"/>
                  <a:gd name="T33" fmla="*/ 0 h 98"/>
                  <a:gd name="T34" fmla="*/ 0 w 166"/>
                  <a:gd name="T35" fmla="*/ 0 h 98"/>
                  <a:gd name="T36" fmla="*/ 0 w 166"/>
                  <a:gd name="T37" fmla="*/ 0 h 98"/>
                  <a:gd name="T38" fmla="*/ 0 w 166"/>
                  <a:gd name="T39" fmla="*/ 0 h 98"/>
                  <a:gd name="T40" fmla="*/ 0 w 166"/>
                  <a:gd name="T41" fmla="*/ 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6" h="98">
                    <a:moveTo>
                      <a:pt x="127" y="3"/>
                    </a:moveTo>
                    <a:lnTo>
                      <a:pt x="129" y="0"/>
                    </a:lnTo>
                    <a:lnTo>
                      <a:pt x="118" y="15"/>
                    </a:lnTo>
                    <a:lnTo>
                      <a:pt x="105" y="28"/>
                    </a:lnTo>
                    <a:lnTo>
                      <a:pt x="91" y="38"/>
                    </a:lnTo>
                    <a:lnTo>
                      <a:pt x="76" y="45"/>
                    </a:lnTo>
                    <a:lnTo>
                      <a:pt x="58" y="51"/>
                    </a:lnTo>
                    <a:lnTo>
                      <a:pt x="40" y="56"/>
                    </a:lnTo>
                    <a:lnTo>
                      <a:pt x="22" y="59"/>
                    </a:lnTo>
                    <a:lnTo>
                      <a:pt x="2" y="59"/>
                    </a:lnTo>
                    <a:lnTo>
                      <a:pt x="0" y="98"/>
                    </a:lnTo>
                    <a:lnTo>
                      <a:pt x="24" y="98"/>
                    </a:lnTo>
                    <a:lnTo>
                      <a:pt x="49" y="95"/>
                    </a:lnTo>
                    <a:lnTo>
                      <a:pt x="71" y="90"/>
                    </a:lnTo>
                    <a:lnTo>
                      <a:pt x="93" y="81"/>
                    </a:lnTo>
                    <a:lnTo>
                      <a:pt x="114" y="70"/>
                    </a:lnTo>
                    <a:lnTo>
                      <a:pt x="133" y="56"/>
                    </a:lnTo>
                    <a:lnTo>
                      <a:pt x="150" y="39"/>
                    </a:lnTo>
                    <a:lnTo>
                      <a:pt x="165" y="20"/>
                    </a:lnTo>
                    <a:lnTo>
                      <a:pt x="166" y="17"/>
                    </a:lnTo>
                    <a:lnTo>
                      <a:pt x="12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9" name="Freeform 22"/>
              <p:cNvSpPr>
                <a:spLocks/>
              </p:cNvSpPr>
              <p:nvPr/>
            </p:nvSpPr>
            <p:spPr bwMode="auto">
              <a:xfrm>
                <a:off x="5118" y="4093"/>
                <a:ext cx="13" cy="25"/>
              </a:xfrm>
              <a:custGeom>
                <a:avLst/>
                <a:gdLst>
                  <a:gd name="T0" fmla="*/ 0 w 155"/>
                  <a:gd name="T1" fmla="*/ 0 h 292"/>
                  <a:gd name="T2" fmla="*/ 0 w 155"/>
                  <a:gd name="T3" fmla="*/ 0 h 292"/>
                  <a:gd name="T4" fmla="*/ 0 w 155"/>
                  <a:gd name="T5" fmla="*/ 0 h 292"/>
                  <a:gd name="T6" fmla="*/ 0 w 155"/>
                  <a:gd name="T7" fmla="*/ 0 h 292"/>
                  <a:gd name="T8" fmla="*/ 0 w 155"/>
                  <a:gd name="T9" fmla="*/ 0 h 292"/>
                  <a:gd name="T10" fmla="*/ 0 w 155"/>
                  <a:gd name="T11" fmla="*/ 0 h 292"/>
                  <a:gd name="T12" fmla="*/ 0 w 155"/>
                  <a:gd name="T13" fmla="*/ 0 h 292"/>
                  <a:gd name="T14" fmla="*/ 0 w 155"/>
                  <a:gd name="T15" fmla="*/ 0 h 292"/>
                  <a:gd name="T16" fmla="*/ 0 w 155"/>
                  <a:gd name="T17" fmla="*/ 0 h 292"/>
                  <a:gd name="T18" fmla="*/ 0 w 155"/>
                  <a:gd name="T19" fmla="*/ 0 h 292"/>
                  <a:gd name="T20" fmla="*/ 0 w 155"/>
                  <a:gd name="T21" fmla="*/ 0 h 292"/>
                  <a:gd name="T22" fmla="*/ 0 w 155"/>
                  <a:gd name="T23" fmla="*/ 0 h 292"/>
                  <a:gd name="T24" fmla="*/ 0 w 155"/>
                  <a:gd name="T25" fmla="*/ 0 h 292"/>
                  <a:gd name="T26" fmla="*/ 0 w 155"/>
                  <a:gd name="T27" fmla="*/ 0 h 292"/>
                  <a:gd name="T28" fmla="*/ 0 w 155"/>
                  <a:gd name="T29" fmla="*/ 0 h 292"/>
                  <a:gd name="T30" fmla="*/ 0 w 155"/>
                  <a:gd name="T31" fmla="*/ 0 h 292"/>
                  <a:gd name="T32" fmla="*/ 0 w 155"/>
                  <a:gd name="T33" fmla="*/ 0 h 292"/>
                  <a:gd name="T34" fmla="*/ 0 w 155"/>
                  <a:gd name="T35" fmla="*/ 0 h 292"/>
                  <a:gd name="T36" fmla="*/ 0 w 155"/>
                  <a:gd name="T37" fmla="*/ 0 h 292"/>
                  <a:gd name="T38" fmla="*/ 0 w 155"/>
                  <a:gd name="T39" fmla="*/ 0 h 292"/>
                  <a:gd name="T40" fmla="*/ 0 w 155"/>
                  <a:gd name="T41" fmla="*/ 0 h 292"/>
                  <a:gd name="T42" fmla="*/ 0 w 155"/>
                  <a:gd name="T43" fmla="*/ 0 h 292"/>
                  <a:gd name="T44" fmla="*/ 0 w 155"/>
                  <a:gd name="T45" fmla="*/ 0 h 292"/>
                  <a:gd name="T46" fmla="*/ 0 w 155"/>
                  <a:gd name="T47" fmla="*/ 0 h 292"/>
                  <a:gd name="T48" fmla="*/ 0 w 155"/>
                  <a:gd name="T49" fmla="*/ 0 h 292"/>
                  <a:gd name="T50" fmla="*/ 0 w 155"/>
                  <a:gd name="T51" fmla="*/ 0 h 292"/>
                  <a:gd name="T52" fmla="*/ 0 w 155"/>
                  <a:gd name="T53" fmla="*/ 0 h 292"/>
                  <a:gd name="T54" fmla="*/ 0 w 155"/>
                  <a:gd name="T55" fmla="*/ 0 h 292"/>
                  <a:gd name="T56" fmla="*/ 0 w 155"/>
                  <a:gd name="T57" fmla="*/ 0 h 292"/>
                  <a:gd name="T58" fmla="*/ 0 w 155"/>
                  <a:gd name="T59" fmla="*/ 0 h 292"/>
                  <a:gd name="T60" fmla="*/ 0 w 155"/>
                  <a:gd name="T61" fmla="*/ 0 h 292"/>
                  <a:gd name="T62" fmla="*/ 0 w 155"/>
                  <a:gd name="T63" fmla="*/ 0 h 292"/>
                  <a:gd name="T64" fmla="*/ 0 w 155"/>
                  <a:gd name="T65" fmla="*/ 0 h 292"/>
                  <a:gd name="T66" fmla="*/ 0 w 155"/>
                  <a:gd name="T67" fmla="*/ 0 h 292"/>
                  <a:gd name="T68" fmla="*/ 0 w 155"/>
                  <a:gd name="T69" fmla="*/ 0 h 292"/>
                  <a:gd name="T70" fmla="*/ 0 w 155"/>
                  <a:gd name="T71" fmla="*/ 0 h 292"/>
                  <a:gd name="T72" fmla="*/ 0 w 155"/>
                  <a:gd name="T73" fmla="*/ 0 h 2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5" h="292">
                    <a:moveTo>
                      <a:pt x="131" y="38"/>
                    </a:moveTo>
                    <a:lnTo>
                      <a:pt x="116" y="12"/>
                    </a:lnTo>
                    <a:lnTo>
                      <a:pt x="108" y="28"/>
                    </a:lnTo>
                    <a:lnTo>
                      <a:pt x="102" y="45"/>
                    </a:lnTo>
                    <a:lnTo>
                      <a:pt x="94" y="60"/>
                    </a:lnTo>
                    <a:lnTo>
                      <a:pt x="87" y="76"/>
                    </a:lnTo>
                    <a:lnTo>
                      <a:pt x="79" y="95"/>
                    </a:lnTo>
                    <a:lnTo>
                      <a:pt x="73" y="111"/>
                    </a:lnTo>
                    <a:lnTo>
                      <a:pt x="65" y="127"/>
                    </a:lnTo>
                    <a:lnTo>
                      <a:pt x="58" y="143"/>
                    </a:lnTo>
                    <a:lnTo>
                      <a:pt x="50" y="161"/>
                    </a:lnTo>
                    <a:lnTo>
                      <a:pt x="44" y="178"/>
                    </a:lnTo>
                    <a:lnTo>
                      <a:pt x="36" y="194"/>
                    </a:lnTo>
                    <a:lnTo>
                      <a:pt x="28" y="211"/>
                    </a:lnTo>
                    <a:lnTo>
                      <a:pt x="22" y="228"/>
                    </a:lnTo>
                    <a:lnTo>
                      <a:pt x="14" y="244"/>
                    </a:lnTo>
                    <a:lnTo>
                      <a:pt x="8" y="261"/>
                    </a:lnTo>
                    <a:lnTo>
                      <a:pt x="0" y="278"/>
                    </a:lnTo>
                    <a:lnTo>
                      <a:pt x="39" y="292"/>
                    </a:lnTo>
                    <a:lnTo>
                      <a:pt x="47" y="276"/>
                    </a:lnTo>
                    <a:lnTo>
                      <a:pt x="53" y="258"/>
                    </a:lnTo>
                    <a:lnTo>
                      <a:pt x="61" y="242"/>
                    </a:lnTo>
                    <a:lnTo>
                      <a:pt x="67" y="225"/>
                    </a:lnTo>
                    <a:lnTo>
                      <a:pt x="75" y="210"/>
                    </a:lnTo>
                    <a:lnTo>
                      <a:pt x="82" y="192"/>
                    </a:lnTo>
                    <a:lnTo>
                      <a:pt x="89" y="176"/>
                    </a:lnTo>
                    <a:lnTo>
                      <a:pt x="96" y="159"/>
                    </a:lnTo>
                    <a:lnTo>
                      <a:pt x="104" y="143"/>
                    </a:lnTo>
                    <a:lnTo>
                      <a:pt x="112" y="125"/>
                    </a:lnTo>
                    <a:lnTo>
                      <a:pt x="118" y="109"/>
                    </a:lnTo>
                    <a:lnTo>
                      <a:pt x="126" y="93"/>
                    </a:lnTo>
                    <a:lnTo>
                      <a:pt x="133" y="76"/>
                    </a:lnTo>
                    <a:lnTo>
                      <a:pt x="141" y="59"/>
                    </a:lnTo>
                    <a:lnTo>
                      <a:pt x="147" y="42"/>
                    </a:lnTo>
                    <a:lnTo>
                      <a:pt x="155" y="26"/>
                    </a:lnTo>
                    <a:lnTo>
                      <a:pt x="140" y="0"/>
                    </a:lnTo>
                    <a:lnTo>
                      <a:pt x="131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0" name="Freeform 23"/>
              <p:cNvSpPr>
                <a:spLocks/>
              </p:cNvSpPr>
              <p:nvPr/>
            </p:nvSpPr>
            <p:spPr bwMode="auto">
              <a:xfrm>
                <a:off x="5015" y="4070"/>
                <a:ext cx="115" cy="27"/>
              </a:xfrm>
              <a:custGeom>
                <a:avLst/>
                <a:gdLst>
                  <a:gd name="T0" fmla="*/ 0 w 1372"/>
                  <a:gd name="T1" fmla="*/ 0 h 324"/>
                  <a:gd name="T2" fmla="*/ 0 w 1372"/>
                  <a:gd name="T3" fmla="*/ 0 h 324"/>
                  <a:gd name="T4" fmla="*/ 0 w 1372"/>
                  <a:gd name="T5" fmla="*/ 0 h 324"/>
                  <a:gd name="T6" fmla="*/ 0 w 1372"/>
                  <a:gd name="T7" fmla="*/ 0 h 324"/>
                  <a:gd name="T8" fmla="*/ 0 w 1372"/>
                  <a:gd name="T9" fmla="*/ 0 h 324"/>
                  <a:gd name="T10" fmla="*/ 0 w 1372"/>
                  <a:gd name="T11" fmla="*/ 0 h 324"/>
                  <a:gd name="T12" fmla="*/ 0 w 1372"/>
                  <a:gd name="T13" fmla="*/ 0 h 324"/>
                  <a:gd name="T14" fmla="*/ 0 w 1372"/>
                  <a:gd name="T15" fmla="*/ 0 h 324"/>
                  <a:gd name="T16" fmla="*/ 0 w 1372"/>
                  <a:gd name="T17" fmla="*/ 0 h 324"/>
                  <a:gd name="T18" fmla="*/ 0 w 1372"/>
                  <a:gd name="T19" fmla="*/ 0 h 324"/>
                  <a:gd name="T20" fmla="*/ 0 w 1372"/>
                  <a:gd name="T21" fmla="*/ 0 h 324"/>
                  <a:gd name="T22" fmla="*/ 0 w 1372"/>
                  <a:gd name="T23" fmla="*/ 0 h 324"/>
                  <a:gd name="T24" fmla="*/ 0 w 1372"/>
                  <a:gd name="T25" fmla="*/ 0 h 324"/>
                  <a:gd name="T26" fmla="*/ 0 w 1372"/>
                  <a:gd name="T27" fmla="*/ 0 h 324"/>
                  <a:gd name="T28" fmla="*/ 0 w 1372"/>
                  <a:gd name="T29" fmla="*/ 0 h 324"/>
                  <a:gd name="T30" fmla="*/ 0 w 1372"/>
                  <a:gd name="T31" fmla="*/ 0 h 324"/>
                  <a:gd name="T32" fmla="*/ 0 w 1372"/>
                  <a:gd name="T33" fmla="*/ 0 h 324"/>
                  <a:gd name="T34" fmla="*/ 0 w 1372"/>
                  <a:gd name="T35" fmla="*/ 0 h 324"/>
                  <a:gd name="T36" fmla="*/ 0 w 1372"/>
                  <a:gd name="T37" fmla="*/ 0 h 324"/>
                  <a:gd name="T38" fmla="*/ 0 w 1372"/>
                  <a:gd name="T39" fmla="*/ 0 h 324"/>
                  <a:gd name="T40" fmla="*/ 0 w 1372"/>
                  <a:gd name="T41" fmla="*/ 0 h 324"/>
                  <a:gd name="T42" fmla="*/ 0 w 1372"/>
                  <a:gd name="T43" fmla="*/ 0 h 324"/>
                  <a:gd name="T44" fmla="*/ 0 w 1372"/>
                  <a:gd name="T45" fmla="*/ 0 h 324"/>
                  <a:gd name="T46" fmla="*/ 0 w 1372"/>
                  <a:gd name="T47" fmla="*/ 0 h 324"/>
                  <a:gd name="T48" fmla="*/ 0 w 1372"/>
                  <a:gd name="T49" fmla="*/ 0 h 324"/>
                  <a:gd name="T50" fmla="*/ 0 w 1372"/>
                  <a:gd name="T51" fmla="*/ 0 h 324"/>
                  <a:gd name="T52" fmla="*/ 0 w 1372"/>
                  <a:gd name="T53" fmla="*/ 0 h 324"/>
                  <a:gd name="T54" fmla="*/ 0 w 1372"/>
                  <a:gd name="T55" fmla="*/ 0 h 324"/>
                  <a:gd name="T56" fmla="*/ 0 w 1372"/>
                  <a:gd name="T57" fmla="*/ 0 h 324"/>
                  <a:gd name="T58" fmla="*/ 0 w 1372"/>
                  <a:gd name="T59" fmla="*/ 0 h 324"/>
                  <a:gd name="T60" fmla="*/ 0 w 1372"/>
                  <a:gd name="T61" fmla="*/ 0 h 324"/>
                  <a:gd name="T62" fmla="*/ 0 w 1372"/>
                  <a:gd name="T63" fmla="*/ 0 h 324"/>
                  <a:gd name="T64" fmla="*/ 0 w 1372"/>
                  <a:gd name="T65" fmla="*/ 0 h 324"/>
                  <a:gd name="T66" fmla="*/ 0 w 1372"/>
                  <a:gd name="T67" fmla="*/ 0 h 3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72" h="324">
                    <a:moveTo>
                      <a:pt x="17" y="38"/>
                    </a:moveTo>
                    <a:lnTo>
                      <a:pt x="4" y="39"/>
                    </a:lnTo>
                    <a:lnTo>
                      <a:pt x="46" y="48"/>
                    </a:lnTo>
                    <a:lnTo>
                      <a:pt x="89" y="57"/>
                    </a:lnTo>
                    <a:lnTo>
                      <a:pt x="131" y="65"/>
                    </a:lnTo>
                    <a:lnTo>
                      <a:pt x="174" y="74"/>
                    </a:lnTo>
                    <a:lnTo>
                      <a:pt x="216" y="83"/>
                    </a:lnTo>
                    <a:lnTo>
                      <a:pt x="258" y="92"/>
                    </a:lnTo>
                    <a:lnTo>
                      <a:pt x="302" y="102"/>
                    </a:lnTo>
                    <a:lnTo>
                      <a:pt x="344" y="110"/>
                    </a:lnTo>
                    <a:lnTo>
                      <a:pt x="386" y="119"/>
                    </a:lnTo>
                    <a:lnTo>
                      <a:pt x="429" y="128"/>
                    </a:lnTo>
                    <a:lnTo>
                      <a:pt x="471" y="137"/>
                    </a:lnTo>
                    <a:lnTo>
                      <a:pt x="514" y="146"/>
                    </a:lnTo>
                    <a:lnTo>
                      <a:pt x="556" y="155"/>
                    </a:lnTo>
                    <a:lnTo>
                      <a:pt x="598" y="163"/>
                    </a:lnTo>
                    <a:lnTo>
                      <a:pt x="641" y="172"/>
                    </a:lnTo>
                    <a:lnTo>
                      <a:pt x="683" y="181"/>
                    </a:lnTo>
                    <a:lnTo>
                      <a:pt x="725" y="191"/>
                    </a:lnTo>
                    <a:lnTo>
                      <a:pt x="769" y="200"/>
                    </a:lnTo>
                    <a:lnTo>
                      <a:pt x="811" y="208"/>
                    </a:lnTo>
                    <a:lnTo>
                      <a:pt x="854" y="217"/>
                    </a:lnTo>
                    <a:lnTo>
                      <a:pt x="896" y="226"/>
                    </a:lnTo>
                    <a:lnTo>
                      <a:pt x="938" y="235"/>
                    </a:lnTo>
                    <a:lnTo>
                      <a:pt x="981" y="244"/>
                    </a:lnTo>
                    <a:lnTo>
                      <a:pt x="1023" y="252"/>
                    </a:lnTo>
                    <a:lnTo>
                      <a:pt x="1065" y="261"/>
                    </a:lnTo>
                    <a:lnTo>
                      <a:pt x="1108" y="270"/>
                    </a:lnTo>
                    <a:lnTo>
                      <a:pt x="1150" y="280"/>
                    </a:lnTo>
                    <a:lnTo>
                      <a:pt x="1194" y="289"/>
                    </a:lnTo>
                    <a:lnTo>
                      <a:pt x="1236" y="298"/>
                    </a:lnTo>
                    <a:lnTo>
                      <a:pt x="1278" y="306"/>
                    </a:lnTo>
                    <a:lnTo>
                      <a:pt x="1321" y="315"/>
                    </a:lnTo>
                    <a:lnTo>
                      <a:pt x="1363" y="324"/>
                    </a:lnTo>
                    <a:lnTo>
                      <a:pt x="1372" y="286"/>
                    </a:lnTo>
                    <a:lnTo>
                      <a:pt x="1330" y="276"/>
                    </a:lnTo>
                    <a:lnTo>
                      <a:pt x="1286" y="267"/>
                    </a:lnTo>
                    <a:lnTo>
                      <a:pt x="1244" y="259"/>
                    </a:lnTo>
                    <a:lnTo>
                      <a:pt x="1202" y="250"/>
                    </a:lnTo>
                    <a:lnTo>
                      <a:pt x="1159" y="241"/>
                    </a:lnTo>
                    <a:lnTo>
                      <a:pt x="1117" y="232"/>
                    </a:lnTo>
                    <a:lnTo>
                      <a:pt x="1074" y="223"/>
                    </a:lnTo>
                    <a:lnTo>
                      <a:pt x="1032" y="214"/>
                    </a:lnTo>
                    <a:lnTo>
                      <a:pt x="990" y="206"/>
                    </a:lnTo>
                    <a:lnTo>
                      <a:pt x="947" y="197"/>
                    </a:lnTo>
                    <a:lnTo>
                      <a:pt x="905" y="188"/>
                    </a:lnTo>
                    <a:lnTo>
                      <a:pt x="862" y="178"/>
                    </a:lnTo>
                    <a:lnTo>
                      <a:pt x="819" y="169"/>
                    </a:lnTo>
                    <a:lnTo>
                      <a:pt x="777" y="161"/>
                    </a:lnTo>
                    <a:lnTo>
                      <a:pt x="734" y="152"/>
                    </a:lnTo>
                    <a:lnTo>
                      <a:pt x="692" y="143"/>
                    </a:lnTo>
                    <a:lnTo>
                      <a:pt x="650" y="134"/>
                    </a:lnTo>
                    <a:lnTo>
                      <a:pt x="607" y="125"/>
                    </a:lnTo>
                    <a:lnTo>
                      <a:pt x="565" y="117"/>
                    </a:lnTo>
                    <a:lnTo>
                      <a:pt x="523" y="108"/>
                    </a:lnTo>
                    <a:lnTo>
                      <a:pt x="480" y="99"/>
                    </a:lnTo>
                    <a:lnTo>
                      <a:pt x="437" y="89"/>
                    </a:lnTo>
                    <a:lnTo>
                      <a:pt x="394" y="80"/>
                    </a:lnTo>
                    <a:lnTo>
                      <a:pt x="352" y="71"/>
                    </a:lnTo>
                    <a:lnTo>
                      <a:pt x="310" y="63"/>
                    </a:lnTo>
                    <a:lnTo>
                      <a:pt x="267" y="54"/>
                    </a:lnTo>
                    <a:lnTo>
                      <a:pt x="225" y="45"/>
                    </a:lnTo>
                    <a:lnTo>
                      <a:pt x="183" y="36"/>
                    </a:lnTo>
                    <a:lnTo>
                      <a:pt x="140" y="27"/>
                    </a:lnTo>
                    <a:lnTo>
                      <a:pt x="98" y="19"/>
                    </a:lnTo>
                    <a:lnTo>
                      <a:pt x="55" y="10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1" name="Freeform 24"/>
              <p:cNvSpPr>
                <a:spLocks/>
              </p:cNvSpPr>
              <p:nvPr/>
            </p:nvSpPr>
            <p:spPr bwMode="auto">
              <a:xfrm>
                <a:off x="5110" y="4081"/>
                <a:ext cx="225" cy="102"/>
              </a:xfrm>
              <a:custGeom>
                <a:avLst/>
                <a:gdLst>
                  <a:gd name="T0" fmla="*/ 0 w 2693"/>
                  <a:gd name="T1" fmla="*/ 0 h 1221"/>
                  <a:gd name="T2" fmla="*/ 0 w 2693"/>
                  <a:gd name="T3" fmla="*/ 0 h 1221"/>
                  <a:gd name="T4" fmla="*/ 0 w 2693"/>
                  <a:gd name="T5" fmla="*/ 0 h 1221"/>
                  <a:gd name="T6" fmla="*/ 0 w 2693"/>
                  <a:gd name="T7" fmla="*/ 0 h 1221"/>
                  <a:gd name="T8" fmla="*/ 0 w 2693"/>
                  <a:gd name="T9" fmla="*/ 0 h 1221"/>
                  <a:gd name="T10" fmla="*/ 0 w 2693"/>
                  <a:gd name="T11" fmla="*/ 0 h 1221"/>
                  <a:gd name="T12" fmla="*/ 0 w 2693"/>
                  <a:gd name="T13" fmla="*/ 0 h 1221"/>
                  <a:gd name="T14" fmla="*/ 0 w 2693"/>
                  <a:gd name="T15" fmla="*/ 0 h 1221"/>
                  <a:gd name="T16" fmla="*/ 0 w 2693"/>
                  <a:gd name="T17" fmla="*/ 0 h 1221"/>
                  <a:gd name="T18" fmla="*/ 0 w 2693"/>
                  <a:gd name="T19" fmla="*/ 0 h 1221"/>
                  <a:gd name="T20" fmla="*/ 0 w 2693"/>
                  <a:gd name="T21" fmla="*/ 0 h 1221"/>
                  <a:gd name="T22" fmla="*/ 0 w 2693"/>
                  <a:gd name="T23" fmla="*/ 0 h 1221"/>
                  <a:gd name="T24" fmla="*/ 0 w 2693"/>
                  <a:gd name="T25" fmla="*/ 0 h 1221"/>
                  <a:gd name="T26" fmla="*/ 0 w 2693"/>
                  <a:gd name="T27" fmla="*/ 0 h 1221"/>
                  <a:gd name="T28" fmla="*/ 0 w 2693"/>
                  <a:gd name="T29" fmla="*/ 0 h 1221"/>
                  <a:gd name="T30" fmla="*/ 0 w 2693"/>
                  <a:gd name="T31" fmla="*/ 0 h 1221"/>
                  <a:gd name="T32" fmla="*/ 0 w 2693"/>
                  <a:gd name="T33" fmla="*/ 0 h 1221"/>
                  <a:gd name="T34" fmla="*/ 0 w 2693"/>
                  <a:gd name="T35" fmla="*/ 0 h 1221"/>
                  <a:gd name="T36" fmla="*/ 0 w 2693"/>
                  <a:gd name="T37" fmla="*/ 0 h 1221"/>
                  <a:gd name="T38" fmla="*/ 0 w 2693"/>
                  <a:gd name="T39" fmla="*/ 0 h 1221"/>
                  <a:gd name="T40" fmla="*/ 0 w 2693"/>
                  <a:gd name="T41" fmla="*/ 0 h 1221"/>
                  <a:gd name="T42" fmla="*/ 0 w 2693"/>
                  <a:gd name="T43" fmla="*/ 0 h 1221"/>
                  <a:gd name="T44" fmla="*/ 0 w 2693"/>
                  <a:gd name="T45" fmla="*/ 0 h 1221"/>
                  <a:gd name="T46" fmla="*/ 0 w 2693"/>
                  <a:gd name="T47" fmla="*/ 0 h 1221"/>
                  <a:gd name="T48" fmla="*/ 0 w 2693"/>
                  <a:gd name="T49" fmla="*/ 0 h 1221"/>
                  <a:gd name="T50" fmla="*/ 0 w 2693"/>
                  <a:gd name="T51" fmla="*/ 0 h 1221"/>
                  <a:gd name="T52" fmla="*/ 0 w 2693"/>
                  <a:gd name="T53" fmla="*/ 0 h 1221"/>
                  <a:gd name="T54" fmla="*/ 0 w 2693"/>
                  <a:gd name="T55" fmla="*/ 0 h 1221"/>
                  <a:gd name="T56" fmla="*/ 0 w 2693"/>
                  <a:gd name="T57" fmla="*/ 0 h 1221"/>
                  <a:gd name="T58" fmla="*/ 0 w 2693"/>
                  <a:gd name="T59" fmla="*/ 0 h 1221"/>
                  <a:gd name="T60" fmla="*/ 0 w 2693"/>
                  <a:gd name="T61" fmla="*/ 0 h 1221"/>
                  <a:gd name="T62" fmla="*/ 0 w 2693"/>
                  <a:gd name="T63" fmla="*/ 0 h 1221"/>
                  <a:gd name="T64" fmla="*/ 0 w 2693"/>
                  <a:gd name="T65" fmla="*/ 0 h 1221"/>
                  <a:gd name="T66" fmla="*/ 0 w 2693"/>
                  <a:gd name="T67" fmla="*/ 0 h 1221"/>
                  <a:gd name="T68" fmla="*/ 0 w 2693"/>
                  <a:gd name="T69" fmla="*/ 0 h 1221"/>
                  <a:gd name="T70" fmla="*/ 0 w 2693"/>
                  <a:gd name="T71" fmla="*/ 0 h 1221"/>
                  <a:gd name="T72" fmla="*/ 0 w 2693"/>
                  <a:gd name="T73" fmla="*/ 0 h 1221"/>
                  <a:gd name="T74" fmla="*/ 0 w 2693"/>
                  <a:gd name="T75" fmla="*/ 0 h 1221"/>
                  <a:gd name="T76" fmla="*/ 0 w 2693"/>
                  <a:gd name="T77" fmla="*/ 0 h 1221"/>
                  <a:gd name="T78" fmla="*/ 0 w 2693"/>
                  <a:gd name="T79" fmla="*/ 0 h 1221"/>
                  <a:gd name="T80" fmla="*/ 0 w 2693"/>
                  <a:gd name="T81" fmla="*/ 0 h 1221"/>
                  <a:gd name="T82" fmla="*/ 0 w 2693"/>
                  <a:gd name="T83" fmla="*/ 0 h 1221"/>
                  <a:gd name="T84" fmla="*/ 0 w 2693"/>
                  <a:gd name="T85" fmla="*/ 0 h 1221"/>
                  <a:gd name="T86" fmla="*/ 0 w 2693"/>
                  <a:gd name="T87" fmla="*/ 0 h 1221"/>
                  <a:gd name="T88" fmla="*/ 0 w 2693"/>
                  <a:gd name="T89" fmla="*/ 0 h 1221"/>
                  <a:gd name="T90" fmla="*/ 0 w 2693"/>
                  <a:gd name="T91" fmla="*/ 0 h 1221"/>
                  <a:gd name="T92" fmla="*/ 0 w 2693"/>
                  <a:gd name="T93" fmla="*/ 0 h 1221"/>
                  <a:gd name="T94" fmla="*/ 0 w 2693"/>
                  <a:gd name="T95" fmla="*/ 0 h 1221"/>
                  <a:gd name="T96" fmla="*/ 0 w 2693"/>
                  <a:gd name="T97" fmla="*/ 0 h 1221"/>
                  <a:gd name="T98" fmla="*/ 0 w 2693"/>
                  <a:gd name="T99" fmla="*/ 0 h 1221"/>
                  <a:gd name="T100" fmla="*/ 0 w 2693"/>
                  <a:gd name="T101" fmla="*/ 0 h 12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693" h="1221">
                    <a:moveTo>
                      <a:pt x="207" y="678"/>
                    </a:moveTo>
                    <a:lnTo>
                      <a:pt x="194" y="691"/>
                    </a:lnTo>
                    <a:lnTo>
                      <a:pt x="180" y="702"/>
                    </a:lnTo>
                    <a:lnTo>
                      <a:pt x="166" y="714"/>
                    </a:lnTo>
                    <a:lnTo>
                      <a:pt x="151" y="725"/>
                    </a:lnTo>
                    <a:lnTo>
                      <a:pt x="135" y="736"/>
                    </a:lnTo>
                    <a:lnTo>
                      <a:pt x="120" y="746"/>
                    </a:lnTo>
                    <a:lnTo>
                      <a:pt x="105" y="757"/>
                    </a:lnTo>
                    <a:lnTo>
                      <a:pt x="91" y="768"/>
                    </a:lnTo>
                    <a:lnTo>
                      <a:pt x="76" y="781"/>
                    </a:lnTo>
                    <a:lnTo>
                      <a:pt x="63" y="792"/>
                    </a:lnTo>
                    <a:lnTo>
                      <a:pt x="50" y="804"/>
                    </a:lnTo>
                    <a:lnTo>
                      <a:pt x="39" y="817"/>
                    </a:lnTo>
                    <a:lnTo>
                      <a:pt x="29" y="830"/>
                    </a:lnTo>
                    <a:lnTo>
                      <a:pt x="20" y="844"/>
                    </a:lnTo>
                    <a:lnTo>
                      <a:pt x="14" y="859"/>
                    </a:lnTo>
                    <a:lnTo>
                      <a:pt x="8" y="876"/>
                    </a:lnTo>
                    <a:lnTo>
                      <a:pt x="2" y="911"/>
                    </a:lnTo>
                    <a:lnTo>
                      <a:pt x="0" y="950"/>
                    </a:lnTo>
                    <a:lnTo>
                      <a:pt x="1" y="991"/>
                    </a:lnTo>
                    <a:lnTo>
                      <a:pt x="7" y="1030"/>
                    </a:lnTo>
                    <a:lnTo>
                      <a:pt x="19" y="1068"/>
                    </a:lnTo>
                    <a:lnTo>
                      <a:pt x="36" y="1100"/>
                    </a:lnTo>
                    <a:lnTo>
                      <a:pt x="61" y="1125"/>
                    </a:lnTo>
                    <a:lnTo>
                      <a:pt x="92" y="1141"/>
                    </a:lnTo>
                    <a:lnTo>
                      <a:pt x="113" y="1132"/>
                    </a:lnTo>
                    <a:lnTo>
                      <a:pt x="130" y="1119"/>
                    </a:lnTo>
                    <a:lnTo>
                      <a:pt x="144" y="1105"/>
                    </a:lnTo>
                    <a:lnTo>
                      <a:pt x="156" y="1091"/>
                    </a:lnTo>
                    <a:lnTo>
                      <a:pt x="167" y="1079"/>
                    </a:lnTo>
                    <a:lnTo>
                      <a:pt x="178" y="1069"/>
                    </a:lnTo>
                    <a:lnTo>
                      <a:pt x="191" y="1063"/>
                    </a:lnTo>
                    <a:lnTo>
                      <a:pt x="207" y="1063"/>
                    </a:lnTo>
                    <a:lnTo>
                      <a:pt x="223" y="1069"/>
                    </a:lnTo>
                    <a:lnTo>
                      <a:pt x="236" y="1082"/>
                    </a:lnTo>
                    <a:lnTo>
                      <a:pt x="248" y="1097"/>
                    </a:lnTo>
                    <a:lnTo>
                      <a:pt x="258" y="1114"/>
                    </a:lnTo>
                    <a:lnTo>
                      <a:pt x="269" y="1131"/>
                    </a:lnTo>
                    <a:lnTo>
                      <a:pt x="281" y="1147"/>
                    </a:lnTo>
                    <a:lnTo>
                      <a:pt x="294" y="1157"/>
                    </a:lnTo>
                    <a:lnTo>
                      <a:pt x="311" y="1161"/>
                    </a:lnTo>
                    <a:lnTo>
                      <a:pt x="332" y="1158"/>
                    </a:lnTo>
                    <a:lnTo>
                      <a:pt x="351" y="1150"/>
                    </a:lnTo>
                    <a:lnTo>
                      <a:pt x="368" y="1138"/>
                    </a:lnTo>
                    <a:lnTo>
                      <a:pt x="386" y="1126"/>
                    </a:lnTo>
                    <a:lnTo>
                      <a:pt x="403" y="1115"/>
                    </a:lnTo>
                    <a:lnTo>
                      <a:pt x="420" y="1106"/>
                    </a:lnTo>
                    <a:lnTo>
                      <a:pt x="439" y="1101"/>
                    </a:lnTo>
                    <a:lnTo>
                      <a:pt x="458" y="1102"/>
                    </a:lnTo>
                    <a:lnTo>
                      <a:pt x="483" y="1112"/>
                    </a:lnTo>
                    <a:lnTo>
                      <a:pt x="499" y="1126"/>
                    </a:lnTo>
                    <a:lnTo>
                      <a:pt x="511" y="1143"/>
                    </a:lnTo>
                    <a:lnTo>
                      <a:pt x="519" y="1162"/>
                    </a:lnTo>
                    <a:lnTo>
                      <a:pt x="529" y="1180"/>
                    </a:lnTo>
                    <a:lnTo>
                      <a:pt x="541" y="1197"/>
                    </a:lnTo>
                    <a:lnTo>
                      <a:pt x="558" y="1210"/>
                    </a:lnTo>
                    <a:lnTo>
                      <a:pt x="583" y="1219"/>
                    </a:lnTo>
                    <a:lnTo>
                      <a:pt x="596" y="1221"/>
                    </a:lnTo>
                    <a:lnTo>
                      <a:pt x="608" y="1220"/>
                    </a:lnTo>
                    <a:lnTo>
                      <a:pt x="620" y="1218"/>
                    </a:lnTo>
                    <a:lnTo>
                      <a:pt x="631" y="1214"/>
                    </a:lnTo>
                    <a:lnTo>
                      <a:pt x="641" y="1210"/>
                    </a:lnTo>
                    <a:lnTo>
                      <a:pt x="652" y="1204"/>
                    </a:lnTo>
                    <a:lnTo>
                      <a:pt x="662" y="1197"/>
                    </a:lnTo>
                    <a:lnTo>
                      <a:pt x="673" y="1190"/>
                    </a:lnTo>
                    <a:lnTo>
                      <a:pt x="682" y="1182"/>
                    </a:lnTo>
                    <a:lnTo>
                      <a:pt x="692" y="1175"/>
                    </a:lnTo>
                    <a:lnTo>
                      <a:pt x="703" y="1168"/>
                    </a:lnTo>
                    <a:lnTo>
                      <a:pt x="714" y="1161"/>
                    </a:lnTo>
                    <a:lnTo>
                      <a:pt x="724" y="1154"/>
                    </a:lnTo>
                    <a:lnTo>
                      <a:pt x="736" y="1149"/>
                    </a:lnTo>
                    <a:lnTo>
                      <a:pt x="748" y="1144"/>
                    </a:lnTo>
                    <a:lnTo>
                      <a:pt x="761" y="1141"/>
                    </a:lnTo>
                    <a:lnTo>
                      <a:pt x="775" y="1140"/>
                    </a:lnTo>
                    <a:lnTo>
                      <a:pt x="789" y="1140"/>
                    </a:lnTo>
                    <a:lnTo>
                      <a:pt x="802" y="1141"/>
                    </a:lnTo>
                    <a:lnTo>
                      <a:pt x="816" y="1143"/>
                    </a:lnTo>
                    <a:lnTo>
                      <a:pt x="829" y="1148"/>
                    </a:lnTo>
                    <a:lnTo>
                      <a:pt x="842" y="1151"/>
                    </a:lnTo>
                    <a:lnTo>
                      <a:pt x="854" y="1156"/>
                    </a:lnTo>
                    <a:lnTo>
                      <a:pt x="867" y="1160"/>
                    </a:lnTo>
                    <a:lnTo>
                      <a:pt x="880" y="1164"/>
                    </a:lnTo>
                    <a:lnTo>
                      <a:pt x="892" y="1168"/>
                    </a:lnTo>
                    <a:lnTo>
                      <a:pt x="905" y="1171"/>
                    </a:lnTo>
                    <a:lnTo>
                      <a:pt x="918" y="1174"/>
                    </a:lnTo>
                    <a:lnTo>
                      <a:pt x="930" y="1175"/>
                    </a:lnTo>
                    <a:lnTo>
                      <a:pt x="943" y="1175"/>
                    </a:lnTo>
                    <a:lnTo>
                      <a:pt x="956" y="1174"/>
                    </a:lnTo>
                    <a:lnTo>
                      <a:pt x="970" y="1171"/>
                    </a:lnTo>
                    <a:lnTo>
                      <a:pt x="984" y="1167"/>
                    </a:lnTo>
                    <a:lnTo>
                      <a:pt x="998" y="1162"/>
                    </a:lnTo>
                    <a:lnTo>
                      <a:pt x="1012" y="1156"/>
                    </a:lnTo>
                    <a:lnTo>
                      <a:pt x="1028" y="1150"/>
                    </a:lnTo>
                    <a:lnTo>
                      <a:pt x="1042" y="1143"/>
                    </a:lnTo>
                    <a:lnTo>
                      <a:pt x="1056" y="1137"/>
                    </a:lnTo>
                    <a:lnTo>
                      <a:pt x="1070" y="1130"/>
                    </a:lnTo>
                    <a:lnTo>
                      <a:pt x="1085" y="1123"/>
                    </a:lnTo>
                    <a:lnTo>
                      <a:pt x="1099" y="1116"/>
                    </a:lnTo>
                    <a:lnTo>
                      <a:pt x="1112" y="1108"/>
                    </a:lnTo>
                    <a:lnTo>
                      <a:pt x="1126" y="1101"/>
                    </a:lnTo>
                    <a:lnTo>
                      <a:pt x="1140" y="1093"/>
                    </a:lnTo>
                    <a:lnTo>
                      <a:pt x="1153" y="1085"/>
                    </a:lnTo>
                    <a:lnTo>
                      <a:pt x="1165" y="1078"/>
                    </a:lnTo>
                    <a:lnTo>
                      <a:pt x="1177" y="1070"/>
                    </a:lnTo>
                    <a:lnTo>
                      <a:pt x="1189" y="1063"/>
                    </a:lnTo>
                    <a:lnTo>
                      <a:pt x="1200" y="1057"/>
                    </a:lnTo>
                    <a:lnTo>
                      <a:pt x="1212" y="1053"/>
                    </a:lnTo>
                    <a:lnTo>
                      <a:pt x="1224" y="1050"/>
                    </a:lnTo>
                    <a:lnTo>
                      <a:pt x="1237" y="1049"/>
                    </a:lnTo>
                    <a:lnTo>
                      <a:pt x="1250" y="1049"/>
                    </a:lnTo>
                    <a:lnTo>
                      <a:pt x="1264" y="1050"/>
                    </a:lnTo>
                    <a:lnTo>
                      <a:pt x="1278" y="1051"/>
                    </a:lnTo>
                    <a:lnTo>
                      <a:pt x="1292" y="1052"/>
                    </a:lnTo>
                    <a:lnTo>
                      <a:pt x="1306" y="1053"/>
                    </a:lnTo>
                    <a:lnTo>
                      <a:pt x="1320" y="1055"/>
                    </a:lnTo>
                    <a:lnTo>
                      <a:pt x="1334" y="1055"/>
                    </a:lnTo>
                    <a:lnTo>
                      <a:pt x="1348" y="1053"/>
                    </a:lnTo>
                    <a:lnTo>
                      <a:pt x="1361" y="1051"/>
                    </a:lnTo>
                    <a:lnTo>
                      <a:pt x="1374" y="1047"/>
                    </a:lnTo>
                    <a:lnTo>
                      <a:pt x="1387" y="1041"/>
                    </a:lnTo>
                    <a:lnTo>
                      <a:pt x="1399" y="1033"/>
                    </a:lnTo>
                    <a:lnTo>
                      <a:pt x="1419" y="1016"/>
                    </a:lnTo>
                    <a:lnTo>
                      <a:pt x="1437" y="998"/>
                    </a:lnTo>
                    <a:lnTo>
                      <a:pt x="1453" y="981"/>
                    </a:lnTo>
                    <a:lnTo>
                      <a:pt x="1469" y="962"/>
                    </a:lnTo>
                    <a:lnTo>
                      <a:pt x="1484" y="946"/>
                    </a:lnTo>
                    <a:lnTo>
                      <a:pt x="1501" y="931"/>
                    </a:lnTo>
                    <a:lnTo>
                      <a:pt x="1520" y="917"/>
                    </a:lnTo>
                    <a:lnTo>
                      <a:pt x="1544" y="905"/>
                    </a:lnTo>
                    <a:lnTo>
                      <a:pt x="1556" y="900"/>
                    </a:lnTo>
                    <a:lnTo>
                      <a:pt x="1569" y="897"/>
                    </a:lnTo>
                    <a:lnTo>
                      <a:pt x="1581" y="895"/>
                    </a:lnTo>
                    <a:lnTo>
                      <a:pt x="1593" y="894"/>
                    </a:lnTo>
                    <a:lnTo>
                      <a:pt x="1604" y="894"/>
                    </a:lnTo>
                    <a:lnTo>
                      <a:pt x="1615" y="894"/>
                    </a:lnTo>
                    <a:lnTo>
                      <a:pt x="1627" y="895"/>
                    </a:lnTo>
                    <a:lnTo>
                      <a:pt x="1639" y="896"/>
                    </a:lnTo>
                    <a:lnTo>
                      <a:pt x="1650" y="897"/>
                    </a:lnTo>
                    <a:lnTo>
                      <a:pt x="1662" y="898"/>
                    </a:lnTo>
                    <a:lnTo>
                      <a:pt x="1674" y="898"/>
                    </a:lnTo>
                    <a:lnTo>
                      <a:pt x="1686" y="898"/>
                    </a:lnTo>
                    <a:lnTo>
                      <a:pt x="1696" y="896"/>
                    </a:lnTo>
                    <a:lnTo>
                      <a:pt x="1708" y="894"/>
                    </a:lnTo>
                    <a:lnTo>
                      <a:pt x="1721" y="891"/>
                    </a:lnTo>
                    <a:lnTo>
                      <a:pt x="1733" y="886"/>
                    </a:lnTo>
                    <a:lnTo>
                      <a:pt x="1756" y="873"/>
                    </a:lnTo>
                    <a:lnTo>
                      <a:pt x="1772" y="856"/>
                    </a:lnTo>
                    <a:lnTo>
                      <a:pt x="1786" y="837"/>
                    </a:lnTo>
                    <a:lnTo>
                      <a:pt x="1797" y="818"/>
                    </a:lnTo>
                    <a:lnTo>
                      <a:pt x="1808" y="798"/>
                    </a:lnTo>
                    <a:lnTo>
                      <a:pt x="1820" y="779"/>
                    </a:lnTo>
                    <a:lnTo>
                      <a:pt x="1837" y="761"/>
                    </a:lnTo>
                    <a:lnTo>
                      <a:pt x="1858" y="747"/>
                    </a:lnTo>
                    <a:lnTo>
                      <a:pt x="1875" y="741"/>
                    </a:lnTo>
                    <a:lnTo>
                      <a:pt x="1894" y="741"/>
                    </a:lnTo>
                    <a:lnTo>
                      <a:pt x="1912" y="743"/>
                    </a:lnTo>
                    <a:lnTo>
                      <a:pt x="1931" y="747"/>
                    </a:lnTo>
                    <a:lnTo>
                      <a:pt x="1950" y="751"/>
                    </a:lnTo>
                    <a:lnTo>
                      <a:pt x="1969" y="754"/>
                    </a:lnTo>
                    <a:lnTo>
                      <a:pt x="1988" y="753"/>
                    </a:lnTo>
                    <a:lnTo>
                      <a:pt x="2005" y="747"/>
                    </a:lnTo>
                    <a:lnTo>
                      <a:pt x="2022" y="736"/>
                    </a:lnTo>
                    <a:lnTo>
                      <a:pt x="2037" y="722"/>
                    </a:lnTo>
                    <a:lnTo>
                      <a:pt x="2050" y="707"/>
                    </a:lnTo>
                    <a:lnTo>
                      <a:pt x="2062" y="690"/>
                    </a:lnTo>
                    <a:lnTo>
                      <a:pt x="2075" y="672"/>
                    </a:lnTo>
                    <a:lnTo>
                      <a:pt x="2088" y="656"/>
                    </a:lnTo>
                    <a:lnTo>
                      <a:pt x="2102" y="642"/>
                    </a:lnTo>
                    <a:lnTo>
                      <a:pt x="2119" y="630"/>
                    </a:lnTo>
                    <a:lnTo>
                      <a:pt x="2140" y="622"/>
                    </a:lnTo>
                    <a:lnTo>
                      <a:pt x="2160" y="619"/>
                    </a:lnTo>
                    <a:lnTo>
                      <a:pt x="2182" y="619"/>
                    </a:lnTo>
                    <a:lnTo>
                      <a:pt x="2203" y="620"/>
                    </a:lnTo>
                    <a:lnTo>
                      <a:pt x="2225" y="622"/>
                    </a:lnTo>
                    <a:lnTo>
                      <a:pt x="2245" y="622"/>
                    </a:lnTo>
                    <a:lnTo>
                      <a:pt x="2267" y="619"/>
                    </a:lnTo>
                    <a:lnTo>
                      <a:pt x="2287" y="610"/>
                    </a:lnTo>
                    <a:lnTo>
                      <a:pt x="2298" y="600"/>
                    </a:lnTo>
                    <a:lnTo>
                      <a:pt x="2305" y="586"/>
                    </a:lnTo>
                    <a:lnTo>
                      <a:pt x="2307" y="572"/>
                    </a:lnTo>
                    <a:lnTo>
                      <a:pt x="2308" y="556"/>
                    </a:lnTo>
                    <a:lnTo>
                      <a:pt x="2308" y="540"/>
                    </a:lnTo>
                    <a:lnTo>
                      <a:pt x="2311" y="525"/>
                    </a:lnTo>
                    <a:lnTo>
                      <a:pt x="2317" y="512"/>
                    </a:lnTo>
                    <a:lnTo>
                      <a:pt x="2328" y="501"/>
                    </a:lnTo>
                    <a:lnTo>
                      <a:pt x="2346" y="494"/>
                    </a:lnTo>
                    <a:lnTo>
                      <a:pt x="2361" y="491"/>
                    </a:lnTo>
                    <a:lnTo>
                      <a:pt x="2376" y="491"/>
                    </a:lnTo>
                    <a:lnTo>
                      <a:pt x="2391" y="492"/>
                    </a:lnTo>
                    <a:lnTo>
                      <a:pt x="2406" y="493"/>
                    </a:lnTo>
                    <a:lnTo>
                      <a:pt x="2421" y="493"/>
                    </a:lnTo>
                    <a:lnTo>
                      <a:pt x="2436" y="490"/>
                    </a:lnTo>
                    <a:lnTo>
                      <a:pt x="2454" y="482"/>
                    </a:lnTo>
                    <a:lnTo>
                      <a:pt x="2469" y="471"/>
                    </a:lnTo>
                    <a:lnTo>
                      <a:pt x="2479" y="458"/>
                    </a:lnTo>
                    <a:lnTo>
                      <a:pt x="2488" y="444"/>
                    </a:lnTo>
                    <a:lnTo>
                      <a:pt x="2496" y="429"/>
                    </a:lnTo>
                    <a:lnTo>
                      <a:pt x="2503" y="413"/>
                    </a:lnTo>
                    <a:lnTo>
                      <a:pt x="2512" y="399"/>
                    </a:lnTo>
                    <a:lnTo>
                      <a:pt x="2523" y="386"/>
                    </a:lnTo>
                    <a:lnTo>
                      <a:pt x="2538" y="374"/>
                    </a:lnTo>
                    <a:lnTo>
                      <a:pt x="2552" y="367"/>
                    </a:lnTo>
                    <a:lnTo>
                      <a:pt x="2567" y="363"/>
                    </a:lnTo>
                    <a:lnTo>
                      <a:pt x="2582" y="361"/>
                    </a:lnTo>
                    <a:lnTo>
                      <a:pt x="2597" y="362"/>
                    </a:lnTo>
                    <a:lnTo>
                      <a:pt x="2613" y="364"/>
                    </a:lnTo>
                    <a:lnTo>
                      <a:pt x="2629" y="367"/>
                    </a:lnTo>
                    <a:lnTo>
                      <a:pt x="2646" y="370"/>
                    </a:lnTo>
                    <a:lnTo>
                      <a:pt x="2663" y="374"/>
                    </a:lnTo>
                    <a:lnTo>
                      <a:pt x="2679" y="332"/>
                    </a:lnTo>
                    <a:lnTo>
                      <a:pt x="2689" y="292"/>
                    </a:lnTo>
                    <a:lnTo>
                      <a:pt x="2693" y="255"/>
                    </a:lnTo>
                    <a:lnTo>
                      <a:pt x="2692" y="219"/>
                    </a:lnTo>
                    <a:lnTo>
                      <a:pt x="2687" y="185"/>
                    </a:lnTo>
                    <a:lnTo>
                      <a:pt x="2678" y="153"/>
                    </a:lnTo>
                    <a:lnTo>
                      <a:pt x="2666" y="120"/>
                    </a:lnTo>
                    <a:lnTo>
                      <a:pt x="2652" y="89"/>
                    </a:lnTo>
                    <a:lnTo>
                      <a:pt x="2639" y="67"/>
                    </a:lnTo>
                    <a:lnTo>
                      <a:pt x="2624" y="47"/>
                    </a:lnTo>
                    <a:lnTo>
                      <a:pt x="2606" y="32"/>
                    </a:lnTo>
                    <a:lnTo>
                      <a:pt x="2585" y="20"/>
                    </a:lnTo>
                    <a:lnTo>
                      <a:pt x="2562" y="11"/>
                    </a:lnTo>
                    <a:lnTo>
                      <a:pt x="2538" y="5"/>
                    </a:lnTo>
                    <a:lnTo>
                      <a:pt x="2512" y="1"/>
                    </a:lnTo>
                    <a:lnTo>
                      <a:pt x="2485" y="0"/>
                    </a:lnTo>
                    <a:lnTo>
                      <a:pt x="2414" y="21"/>
                    </a:lnTo>
                    <a:lnTo>
                      <a:pt x="2342" y="42"/>
                    </a:lnTo>
                    <a:lnTo>
                      <a:pt x="2271" y="64"/>
                    </a:lnTo>
                    <a:lnTo>
                      <a:pt x="2200" y="85"/>
                    </a:lnTo>
                    <a:lnTo>
                      <a:pt x="2129" y="106"/>
                    </a:lnTo>
                    <a:lnTo>
                      <a:pt x="2058" y="127"/>
                    </a:lnTo>
                    <a:lnTo>
                      <a:pt x="1986" y="149"/>
                    </a:lnTo>
                    <a:lnTo>
                      <a:pt x="1915" y="170"/>
                    </a:lnTo>
                    <a:lnTo>
                      <a:pt x="1844" y="191"/>
                    </a:lnTo>
                    <a:lnTo>
                      <a:pt x="1773" y="212"/>
                    </a:lnTo>
                    <a:lnTo>
                      <a:pt x="1702" y="234"/>
                    </a:lnTo>
                    <a:lnTo>
                      <a:pt x="1631" y="255"/>
                    </a:lnTo>
                    <a:lnTo>
                      <a:pt x="1559" y="276"/>
                    </a:lnTo>
                    <a:lnTo>
                      <a:pt x="1488" y="297"/>
                    </a:lnTo>
                    <a:lnTo>
                      <a:pt x="1417" y="318"/>
                    </a:lnTo>
                    <a:lnTo>
                      <a:pt x="1346" y="340"/>
                    </a:lnTo>
                    <a:lnTo>
                      <a:pt x="1275" y="361"/>
                    </a:lnTo>
                    <a:lnTo>
                      <a:pt x="1203" y="382"/>
                    </a:lnTo>
                    <a:lnTo>
                      <a:pt x="1132" y="403"/>
                    </a:lnTo>
                    <a:lnTo>
                      <a:pt x="1061" y="425"/>
                    </a:lnTo>
                    <a:lnTo>
                      <a:pt x="990" y="446"/>
                    </a:lnTo>
                    <a:lnTo>
                      <a:pt x="919" y="467"/>
                    </a:lnTo>
                    <a:lnTo>
                      <a:pt x="847" y="488"/>
                    </a:lnTo>
                    <a:lnTo>
                      <a:pt x="776" y="510"/>
                    </a:lnTo>
                    <a:lnTo>
                      <a:pt x="705" y="531"/>
                    </a:lnTo>
                    <a:lnTo>
                      <a:pt x="634" y="551"/>
                    </a:lnTo>
                    <a:lnTo>
                      <a:pt x="563" y="572"/>
                    </a:lnTo>
                    <a:lnTo>
                      <a:pt x="491" y="593"/>
                    </a:lnTo>
                    <a:lnTo>
                      <a:pt x="420" y="615"/>
                    </a:lnTo>
                    <a:lnTo>
                      <a:pt x="349" y="636"/>
                    </a:lnTo>
                    <a:lnTo>
                      <a:pt x="278" y="657"/>
                    </a:lnTo>
                    <a:lnTo>
                      <a:pt x="207" y="678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2" name="Freeform 25"/>
              <p:cNvSpPr>
                <a:spLocks/>
              </p:cNvSpPr>
              <p:nvPr/>
            </p:nvSpPr>
            <p:spPr bwMode="auto">
              <a:xfrm>
                <a:off x="5109" y="4137"/>
                <a:ext cx="20" cy="17"/>
              </a:xfrm>
              <a:custGeom>
                <a:avLst/>
                <a:gdLst>
                  <a:gd name="T0" fmla="*/ 0 w 234"/>
                  <a:gd name="T1" fmla="*/ 0 h 215"/>
                  <a:gd name="T2" fmla="*/ 0 w 234"/>
                  <a:gd name="T3" fmla="*/ 0 h 215"/>
                  <a:gd name="T4" fmla="*/ 0 w 234"/>
                  <a:gd name="T5" fmla="*/ 0 h 215"/>
                  <a:gd name="T6" fmla="*/ 0 w 234"/>
                  <a:gd name="T7" fmla="*/ 0 h 215"/>
                  <a:gd name="T8" fmla="*/ 0 w 234"/>
                  <a:gd name="T9" fmla="*/ 0 h 215"/>
                  <a:gd name="T10" fmla="*/ 0 w 234"/>
                  <a:gd name="T11" fmla="*/ 0 h 215"/>
                  <a:gd name="T12" fmla="*/ 0 w 234"/>
                  <a:gd name="T13" fmla="*/ 0 h 215"/>
                  <a:gd name="T14" fmla="*/ 0 w 234"/>
                  <a:gd name="T15" fmla="*/ 0 h 215"/>
                  <a:gd name="T16" fmla="*/ 0 w 234"/>
                  <a:gd name="T17" fmla="*/ 0 h 215"/>
                  <a:gd name="T18" fmla="*/ 0 w 234"/>
                  <a:gd name="T19" fmla="*/ 0 h 215"/>
                  <a:gd name="T20" fmla="*/ 0 w 234"/>
                  <a:gd name="T21" fmla="*/ 0 h 215"/>
                  <a:gd name="T22" fmla="*/ 0 w 234"/>
                  <a:gd name="T23" fmla="*/ 0 h 215"/>
                  <a:gd name="T24" fmla="*/ 0 w 234"/>
                  <a:gd name="T25" fmla="*/ 0 h 215"/>
                  <a:gd name="T26" fmla="*/ 0 w 234"/>
                  <a:gd name="T27" fmla="*/ 0 h 215"/>
                  <a:gd name="T28" fmla="*/ 0 w 234"/>
                  <a:gd name="T29" fmla="*/ 0 h 215"/>
                  <a:gd name="T30" fmla="*/ 0 w 234"/>
                  <a:gd name="T31" fmla="*/ 0 h 215"/>
                  <a:gd name="T32" fmla="*/ 0 w 234"/>
                  <a:gd name="T33" fmla="*/ 0 h 215"/>
                  <a:gd name="T34" fmla="*/ 0 w 234"/>
                  <a:gd name="T35" fmla="*/ 0 h 215"/>
                  <a:gd name="T36" fmla="*/ 0 w 234"/>
                  <a:gd name="T37" fmla="*/ 0 h 215"/>
                  <a:gd name="T38" fmla="*/ 0 w 234"/>
                  <a:gd name="T39" fmla="*/ 0 h 215"/>
                  <a:gd name="T40" fmla="*/ 0 w 234"/>
                  <a:gd name="T41" fmla="*/ 0 h 215"/>
                  <a:gd name="T42" fmla="*/ 0 w 234"/>
                  <a:gd name="T43" fmla="*/ 0 h 215"/>
                  <a:gd name="T44" fmla="*/ 0 w 234"/>
                  <a:gd name="T45" fmla="*/ 0 h 215"/>
                  <a:gd name="T46" fmla="*/ 0 w 234"/>
                  <a:gd name="T47" fmla="*/ 0 h 215"/>
                  <a:gd name="T48" fmla="*/ 0 w 234"/>
                  <a:gd name="T49" fmla="*/ 0 h 215"/>
                  <a:gd name="T50" fmla="*/ 0 w 234"/>
                  <a:gd name="T51" fmla="*/ 0 h 215"/>
                  <a:gd name="T52" fmla="*/ 0 w 234"/>
                  <a:gd name="T53" fmla="*/ 0 h 215"/>
                  <a:gd name="T54" fmla="*/ 0 w 234"/>
                  <a:gd name="T55" fmla="*/ 0 h 215"/>
                  <a:gd name="T56" fmla="*/ 0 w 234"/>
                  <a:gd name="T57" fmla="*/ 0 h 215"/>
                  <a:gd name="T58" fmla="*/ 0 w 234"/>
                  <a:gd name="T59" fmla="*/ 0 h 215"/>
                  <a:gd name="T60" fmla="*/ 0 w 234"/>
                  <a:gd name="T61" fmla="*/ 0 h 215"/>
                  <a:gd name="T62" fmla="*/ 0 w 234"/>
                  <a:gd name="T63" fmla="*/ 0 h 215"/>
                  <a:gd name="T64" fmla="*/ 0 w 234"/>
                  <a:gd name="T65" fmla="*/ 0 h 215"/>
                  <a:gd name="T66" fmla="*/ 0 w 234"/>
                  <a:gd name="T67" fmla="*/ 0 h 215"/>
                  <a:gd name="T68" fmla="*/ 0 w 234"/>
                  <a:gd name="T69" fmla="*/ 0 h 215"/>
                  <a:gd name="T70" fmla="*/ 0 w 234"/>
                  <a:gd name="T71" fmla="*/ 0 h 215"/>
                  <a:gd name="T72" fmla="*/ 0 w 234"/>
                  <a:gd name="T73" fmla="*/ 0 h 2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4" h="215">
                    <a:moveTo>
                      <a:pt x="41" y="215"/>
                    </a:moveTo>
                    <a:lnTo>
                      <a:pt x="41" y="215"/>
                    </a:lnTo>
                    <a:lnTo>
                      <a:pt x="45" y="200"/>
                    </a:lnTo>
                    <a:lnTo>
                      <a:pt x="51" y="187"/>
                    </a:lnTo>
                    <a:lnTo>
                      <a:pt x="58" y="176"/>
                    </a:lnTo>
                    <a:lnTo>
                      <a:pt x="68" y="164"/>
                    </a:lnTo>
                    <a:lnTo>
                      <a:pt x="78" y="152"/>
                    </a:lnTo>
                    <a:lnTo>
                      <a:pt x="89" y="141"/>
                    </a:lnTo>
                    <a:lnTo>
                      <a:pt x="102" y="131"/>
                    </a:lnTo>
                    <a:lnTo>
                      <a:pt x="117" y="119"/>
                    </a:lnTo>
                    <a:lnTo>
                      <a:pt x="130" y="107"/>
                    </a:lnTo>
                    <a:lnTo>
                      <a:pt x="145" y="97"/>
                    </a:lnTo>
                    <a:lnTo>
                      <a:pt x="160" y="87"/>
                    </a:lnTo>
                    <a:lnTo>
                      <a:pt x="176" y="75"/>
                    </a:lnTo>
                    <a:lnTo>
                      <a:pt x="192" y="64"/>
                    </a:lnTo>
                    <a:lnTo>
                      <a:pt x="206" y="52"/>
                    </a:lnTo>
                    <a:lnTo>
                      <a:pt x="220" y="40"/>
                    </a:lnTo>
                    <a:lnTo>
                      <a:pt x="234" y="27"/>
                    </a:lnTo>
                    <a:lnTo>
                      <a:pt x="204" y="0"/>
                    </a:lnTo>
                    <a:lnTo>
                      <a:pt x="192" y="11"/>
                    </a:lnTo>
                    <a:lnTo>
                      <a:pt x="178" y="21"/>
                    </a:lnTo>
                    <a:lnTo>
                      <a:pt x="164" y="34"/>
                    </a:lnTo>
                    <a:lnTo>
                      <a:pt x="150" y="45"/>
                    </a:lnTo>
                    <a:lnTo>
                      <a:pt x="135" y="55"/>
                    </a:lnTo>
                    <a:lnTo>
                      <a:pt x="119" y="65"/>
                    </a:lnTo>
                    <a:lnTo>
                      <a:pt x="104" y="77"/>
                    </a:lnTo>
                    <a:lnTo>
                      <a:pt x="89" y="88"/>
                    </a:lnTo>
                    <a:lnTo>
                      <a:pt x="74" y="100"/>
                    </a:lnTo>
                    <a:lnTo>
                      <a:pt x="61" y="112"/>
                    </a:lnTo>
                    <a:lnTo>
                      <a:pt x="46" y="126"/>
                    </a:lnTo>
                    <a:lnTo>
                      <a:pt x="35" y="140"/>
                    </a:lnTo>
                    <a:lnTo>
                      <a:pt x="23" y="154"/>
                    </a:lnTo>
                    <a:lnTo>
                      <a:pt x="13" y="171"/>
                    </a:lnTo>
                    <a:lnTo>
                      <a:pt x="6" y="188"/>
                    </a:lnTo>
                    <a:lnTo>
                      <a:pt x="0" y="206"/>
                    </a:lnTo>
                    <a:lnTo>
                      <a:pt x="41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3" name="Freeform 26"/>
              <p:cNvSpPr>
                <a:spLocks/>
              </p:cNvSpPr>
              <p:nvPr/>
            </p:nvSpPr>
            <p:spPr bwMode="auto">
              <a:xfrm>
                <a:off x="5109" y="4154"/>
                <a:ext cx="10" cy="24"/>
              </a:xfrm>
              <a:custGeom>
                <a:avLst/>
                <a:gdLst>
                  <a:gd name="T0" fmla="*/ 0 w 120"/>
                  <a:gd name="T1" fmla="*/ 0 h 289"/>
                  <a:gd name="T2" fmla="*/ 0 w 120"/>
                  <a:gd name="T3" fmla="*/ 0 h 289"/>
                  <a:gd name="T4" fmla="*/ 0 w 120"/>
                  <a:gd name="T5" fmla="*/ 0 h 289"/>
                  <a:gd name="T6" fmla="*/ 0 w 120"/>
                  <a:gd name="T7" fmla="*/ 0 h 289"/>
                  <a:gd name="T8" fmla="*/ 0 w 120"/>
                  <a:gd name="T9" fmla="*/ 0 h 289"/>
                  <a:gd name="T10" fmla="*/ 0 w 120"/>
                  <a:gd name="T11" fmla="*/ 0 h 289"/>
                  <a:gd name="T12" fmla="*/ 0 w 120"/>
                  <a:gd name="T13" fmla="*/ 0 h 289"/>
                  <a:gd name="T14" fmla="*/ 0 w 120"/>
                  <a:gd name="T15" fmla="*/ 0 h 289"/>
                  <a:gd name="T16" fmla="*/ 0 w 120"/>
                  <a:gd name="T17" fmla="*/ 0 h 289"/>
                  <a:gd name="T18" fmla="*/ 0 w 120"/>
                  <a:gd name="T19" fmla="*/ 0 h 289"/>
                  <a:gd name="T20" fmla="*/ 0 w 120"/>
                  <a:gd name="T21" fmla="*/ 0 h 289"/>
                  <a:gd name="T22" fmla="*/ 0 w 120"/>
                  <a:gd name="T23" fmla="*/ 0 h 289"/>
                  <a:gd name="T24" fmla="*/ 0 w 120"/>
                  <a:gd name="T25" fmla="*/ 0 h 289"/>
                  <a:gd name="T26" fmla="*/ 0 w 120"/>
                  <a:gd name="T27" fmla="*/ 0 h 289"/>
                  <a:gd name="T28" fmla="*/ 0 w 120"/>
                  <a:gd name="T29" fmla="*/ 0 h 289"/>
                  <a:gd name="T30" fmla="*/ 0 w 120"/>
                  <a:gd name="T31" fmla="*/ 0 h 289"/>
                  <a:gd name="T32" fmla="*/ 0 w 120"/>
                  <a:gd name="T33" fmla="*/ 0 h 289"/>
                  <a:gd name="T34" fmla="*/ 0 w 120"/>
                  <a:gd name="T35" fmla="*/ 0 h 289"/>
                  <a:gd name="T36" fmla="*/ 0 w 120"/>
                  <a:gd name="T37" fmla="*/ 0 h 289"/>
                  <a:gd name="T38" fmla="*/ 0 w 120"/>
                  <a:gd name="T39" fmla="*/ 0 h 289"/>
                  <a:gd name="T40" fmla="*/ 0 w 120"/>
                  <a:gd name="T41" fmla="*/ 0 h 289"/>
                  <a:gd name="T42" fmla="*/ 0 w 120"/>
                  <a:gd name="T43" fmla="*/ 0 h 289"/>
                  <a:gd name="T44" fmla="*/ 0 w 120"/>
                  <a:gd name="T45" fmla="*/ 0 h 289"/>
                  <a:gd name="T46" fmla="*/ 0 w 120"/>
                  <a:gd name="T47" fmla="*/ 0 h 289"/>
                  <a:gd name="T48" fmla="*/ 0 w 120"/>
                  <a:gd name="T49" fmla="*/ 0 h 289"/>
                  <a:gd name="T50" fmla="*/ 0 w 120"/>
                  <a:gd name="T51" fmla="*/ 0 h 289"/>
                  <a:gd name="T52" fmla="*/ 0 w 120"/>
                  <a:gd name="T53" fmla="*/ 0 h 289"/>
                  <a:gd name="T54" fmla="*/ 0 w 120"/>
                  <a:gd name="T55" fmla="*/ 0 h 289"/>
                  <a:gd name="T56" fmla="*/ 0 w 120"/>
                  <a:gd name="T57" fmla="*/ 0 h 289"/>
                  <a:gd name="T58" fmla="*/ 0 w 120"/>
                  <a:gd name="T59" fmla="*/ 0 h 289"/>
                  <a:gd name="T60" fmla="*/ 0 w 120"/>
                  <a:gd name="T61" fmla="*/ 0 h 289"/>
                  <a:gd name="T62" fmla="*/ 0 w 120"/>
                  <a:gd name="T63" fmla="*/ 0 h 289"/>
                  <a:gd name="T64" fmla="*/ 0 w 120"/>
                  <a:gd name="T65" fmla="*/ 0 h 289"/>
                  <a:gd name="T66" fmla="*/ 0 w 120"/>
                  <a:gd name="T67" fmla="*/ 0 h 289"/>
                  <a:gd name="T68" fmla="*/ 0 w 120"/>
                  <a:gd name="T69" fmla="*/ 0 h 289"/>
                  <a:gd name="T70" fmla="*/ 0 w 120"/>
                  <a:gd name="T71" fmla="*/ 0 h 289"/>
                  <a:gd name="T72" fmla="*/ 0 w 120"/>
                  <a:gd name="T73" fmla="*/ 0 h 2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0" h="289">
                    <a:moveTo>
                      <a:pt x="107" y="252"/>
                    </a:moveTo>
                    <a:lnTo>
                      <a:pt x="120" y="252"/>
                    </a:lnTo>
                    <a:lnTo>
                      <a:pt x="107" y="246"/>
                    </a:lnTo>
                    <a:lnTo>
                      <a:pt x="95" y="239"/>
                    </a:lnTo>
                    <a:lnTo>
                      <a:pt x="84" y="229"/>
                    </a:lnTo>
                    <a:lnTo>
                      <a:pt x="75" y="218"/>
                    </a:lnTo>
                    <a:lnTo>
                      <a:pt x="66" y="204"/>
                    </a:lnTo>
                    <a:lnTo>
                      <a:pt x="59" y="190"/>
                    </a:lnTo>
                    <a:lnTo>
                      <a:pt x="54" y="173"/>
                    </a:lnTo>
                    <a:lnTo>
                      <a:pt x="49" y="155"/>
                    </a:lnTo>
                    <a:lnTo>
                      <a:pt x="44" y="137"/>
                    </a:lnTo>
                    <a:lnTo>
                      <a:pt x="42" y="119"/>
                    </a:lnTo>
                    <a:lnTo>
                      <a:pt x="41" y="100"/>
                    </a:lnTo>
                    <a:lnTo>
                      <a:pt x="41" y="79"/>
                    </a:lnTo>
                    <a:lnTo>
                      <a:pt x="41" y="60"/>
                    </a:lnTo>
                    <a:lnTo>
                      <a:pt x="43" y="43"/>
                    </a:lnTo>
                    <a:lnTo>
                      <a:pt x="46" y="25"/>
                    </a:lnTo>
                    <a:lnTo>
                      <a:pt x="50" y="9"/>
                    </a:lnTo>
                    <a:lnTo>
                      <a:pt x="9" y="0"/>
                    </a:lnTo>
                    <a:lnTo>
                      <a:pt x="5" y="19"/>
                    </a:lnTo>
                    <a:lnTo>
                      <a:pt x="2" y="37"/>
                    </a:lnTo>
                    <a:lnTo>
                      <a:pt x="0" y="58"/>
                    </a:lnTo>
                    <a:lnTo>
                      <a:pt x="0" y="79"/>
                    </a:lnTo>
                    <a:lnTo>
                      <a:pt x="0" y="100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8" y="163"/>
                    </a:lnTo>
                    <a:lnTo>
                      <a:pt x="13" y="184"/>
                    </a:lnTo>
                    <a:lnTo>
                      <a:pt x="21" y="204"/>
                    </a:lnTo>
                    <a:lnTo>
                      <a:pt x="29" y="222"/>
                    </a:lnTo>
                    <a:lnTo>
                      <a:pt x="40" y="240"/>
                    </a:lnTo>
                    <a:lnTo>
                      <a:pt x="54" y="255"/>
                    </a:lnTo>
                    <a:lnTo>
                      <a:pt x="69" y="269"/>
                    </a:lnTo>
                    <a:lnTo>
                      <a:pt x="87" y="281"/>
                    </a:lnTo>
                    <a:lnTo>
                      <a:pt x="107" y="289"/>
                    </a:lnTo>
                    <a:lnTo>
                      <a:pt x="120" y="289"/>
                    </a:lnTo>
                    <a:lnTo>
                      <a:pt x="107" y="2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4" name="Freeform 27"/>
              <p:cNvSpPr>
                <a:spLocks/>
              </p:cNvSpPr>
              <p:nvPr/>
            </p:nvSpPr>
            <p:spPr bwMode="auto">
              <a:xfrm>
                <a:off x="5118" y="4168"/>
                <a:ext cx="10" cy="10"/>
              </a:xfrm>
              <a:custGeom>
                <a:avLst/>
                <a:gdLst>
                  <a:gd name="T0" fmla="*/ 0 w 125"/>
                  <a:gd name="T1" fmla="*/ 0 h 117"/>
                  <a:gd name="T2" fmla="*/ 0 w 125"/>
                  <a:gd name="T3" fmla="*/ 0 h 117"/>
                  <a:gd name="T4" fmla="*/ 0 w 125"/>
                  <a:gd name="T5" fmla="*/ 0 h 117"/>
                  <a:gd name="T6" fmla="*/ 0 w 125"/>
                  <a:gd name="T7" fmla="*/ 0 h 117"/>
                  <a:gd name="T8" fmla="*/ 0 w 125"/>
                  <a:gd name="T9" fmla="*/ 0 h 117"/>
                  <a:gd name="T10" fmla="*/ 0 w 125"/>
                  <a:gd name="T11" fmla="*/ 0 h 117"/>
                  <a:gd name="T12" fmla="*/ 0 w 125"/>
                  <a:gd name="T13" fmla="*/ 0 h 117"/>
                  <a:gd name="T14" fmla="*/ 0 w 125"/>
                  <a:gd name="T15" fmla="*/ 0 h 117"/>
                  <a:gd name="T16" fmla="*/ 0 w 125"/>
                  <a:gd name="T17" fmla="*/ 0 h 117"/>
                  <a:gd name="T18" fmla="*/ 0 w 125"/>
                  <a:gd name="T19" fmla="*/ 0 h 117"/>
                  <a:gd name="T20" fmla="*/ 0 w 125"/>
                  <a:gd name="T21" fmla="*/ 0 h 117"/>
                  <a:gd name="T22" fmla="*/ 0 w 125"/>
                  <a:gd name="T23" fmla="*/ 0 h 117"/>
                  <a:gd name="T24" fmla="*/ 0 w 125"/>
                  <a:gd name="T25" fmla="*/ 0 h 117"/>
                  <a:gd name="T26" fmla="*/ 0 w 125"/>
                  <a:gd name="T27" fmla="*/ 0 h 117"/>
                  <a:gd name="T28" fmla="*/ 0 w 125"/>
                  <a:gd name="T29" fmla="*/ 0 h 117"/>
                  <a:gd name="T30" fmla="*/ 0 w 125"/>
                  <a:gd name="T31" fmla="*/ 0 h 117"/>
                  <a:gd name="T32" fmla="*/ 0 w 125"/>
                  <a:gd name="T33" fmla="*/ 0 h 117"/>
                  <a:gd name="T34" fmla="*/ 0 w 125"/>
                  <a:gd name="T35" fmla="*/ 0 h 117"/>
                  <a:gd name="T36" fmla="*/ 0 w 125"/>
                  <a:gd name="T37" fmla="*/ 0 h 117"/>
                  <a:gd name="T38" fmla="*/ 0 w 125"/>
                  <a:gd name="T39" fmla="*/ 0 h 117"/>
                  <a:gd name="T40" fmla="*/ 0 w 125"/>
                  <a:gd name="T41" fmla="*/ 0 h 1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5" h="117">
                    <a:moveTo>
                      <a:pt x="124" y="0"/>
                    </a:moveTo>
                    <a:lnTo>
                      <a:pt x="125" y="0"/>
                    </a:lnTo>
                    <a:lnTo>
                      <a:pt x="100" y="0"/>
                    </a:lnTo>
                    <a:lnTo>
                      <a:pt x="80" y="9"/>
                    </a:lnTo>
                    <a:lnTo>
                      <a:pt x="66" y="23"/>
                    </a:lnTo>
                    <a:lnTo>
                      <a:pt x="54" y="36"/>
                    </a:lnTo>
                    <a:lnTo>
                      <a:pt x="42" y="49"/>
                    </a:lnTo>
                    <a:lnTo>
                      <a:pt x="30" y="62"/>
                    </a:lnTo>
                    <a:lnTo>
                      <a:pt x="16" y="73"/>
                    </a:lnTo>
                    <a:lnTo>
                      <a:pt x="0" y="80"/>
                    </a:lnTo>
                    <a:lnTo>
                      <a:pt x="13" y="117"/>
                    </a:lnTo>
                    <a:lnTo>
                      <a:pt x="38" y="106"/>
                    </a:lnTo>
                    <a:lnTo>
                      <a:pt x="58" y="90"/>
                    </a:lnTo>
                    <a:lnTo>
                      <a:pt x="74" y="75"/>
                    </a:lnTo>
                    <a:lnTo>
                      <a:pt x="86" y="60"/>
                    </a:lnTo>
                    <a:lnTo>
                      <a:pt x="96" y="49"/>
                    </a:lnTo>
                    <a:lnTo>
                      <a:pt x="103" y="42"/>
                    </a:lnTo>
                    <a:lnTo>
                      <a:pt x="109" y="39"/>
                    </a:lnTo>
                    <a:lnTo>
                      <a:pt x="116" y="39"/>
                    </a:lnTo>
                    <a:lnTo>
                      <a:pt x="117" y="39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5" name="Freeform 28"/>
              <p:cNvSpPr>
                <a:spLocks/>
              </p:cNvSpPr>
              <p:nvPr/>
            </p:nvSpPr>
            <p:spPr bwMode="auto">
              <a:xfrm>
                <a:off x="5127" y="4168"/>
                <a:ext cx="9" cy="11"/>
              </a:xfrm>
              <a:custGeom>
                <a:avLst/>
                <a:gdLst>
                  <a:gd name="T0" fmla="*/ 0 w 108"/>
                  <a:gd name="T1" fmla="*/ 0 h 137"/>
                  <a:gd name="T2" fmla="*/ 0 w 108"/>
                  <a:gd name="T3" fmla="*/ 0 h 137"/>
                  <a:gd name="T4" fmla="*/ 0 w 108"/>
                  <a:gd name="T5" fmla="*/ 0 h 137"/>
                  <a:gd name="T6" fmla="*/ 0 w 108"/>
                  <a:gd name="T7" fmla="*/ 0 h 137"/>
                  <a:gd name="T8" fmla="*/ 0 w 108"/>
                  <a:gd name="T9" fmla="*/ 0 h 137"/>
                  <a:gd name="T10" fmla="*/ 0 w 108"/>
                  <a:gd name="T11" fmla="*/ 0 h 137"/>
                  <a:gd name="T12" fmla="*/ 0 w 108"/>
                  <a:gd name="T13" fmla="*/ 0 h 137"/>
                  <a:gd name="T14" fmla="*/ 0 w 108"/>
                  <a:gd name="T15" fmla="*/ 0 h 137"/>
                  <a:gd name="T16" fmla="*/ 0 w 108"/>
                  <a:gd name="T17" fmla="*/ 0 h 137"/>
                  <a:gd name="T18" fmla="*/ 0 w 108"/>
                  <a:gd name="T19" fmla="*/ 0 h 137"/>
                  <a:gd name="T20" fmla="*/ 0 w 108"/>
                  <a:gd name="T21" fmla="*/ 0 h 137"/>
                  <a:gd name="T22" fmla="*/ 0 w 108"/>
                  <a:gd name="T23" fmla="*/ 0 h 137"/>
                  <a:gd name="T24" fmla="*/ 0 w 108"/>
                  <a:gd name="T25" fmla="*/ 0 h 137"/>
                  <a:gd name="T26" fmla="*/ 0 w 108"/>
                  <a:gd name="T27" fmla="*/ 0 h 137"/>
                  <a:gd name="T28" fmla="*/ 0 w 108"/>
                  <a:gd name="T29" fmla="*/ 0 h 137"/>
                  <a:gd name="T30" fmla="*/ 0 w 108"/>
                  <a:gd name="T31" fmla="*/ 0 h 137"/>
                  <a:gd name="T32" fmla="*/ 0 w 108"/>
                  <a:gd name="T33" fmla="*/ 0 h 137"/>
                  <a:gd name="T34" fmla="*/ 0 w 108"/>
                  <a:gd name="T35" fmla="*/ 0 h 137"/>
                  <a:gd name="T36" fmla="*/ 0 w 108"/>
                  <a:gd name="T37" fmla="*/ 0 h 137"/>
                  <a:gd name="T38" fmla="*/ 0 w 108"/>
                  <a:gd name="T39" fmla="*/ 0 h 137"/>
                  <a:gd name="T40" fmla="*/ 0 w 108"/>
                  <a:gd name="T41" fmla="*/ 0 h 1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8" h="137">
                    <a:moveTo>
                      <a:pt x="108" y="98"/>
                    </a:moveTo>
                    <a:lnTo>
                      <a:pt x="108" y="98"/>
                    </a:lnTo>
                    <a:lnTo>
                      <a:pt x="101" y="96"/>
                    </a:lnTo>
                    <a:lnTo>
                      <a:pt x="93" y="90"/>
                    </a:lnTo>
                    <a:lnTo>
                      <a:pt x="84" y="77"/>
                    </a:lnTo>
                    <a:lnTo>
                      <a:pt x="74" y="61"/>
                    </a:lnTo>
                    <a:lnTo>
                      <a:pt x="62" y="43"/>
                    </a:lnTo>
                    <a:lnTo>
                      <a:pt x="49" y="27"/>
                    </a:lnTo>
                    <a:lnTo>
                      <a:pt x="32" y="9"/>
                    </a:lnTo>
                    <a:lnTo>
                      <a:pt x="7" y="0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7" y="51"/>
                    </a:lnTo>
                    <a:lnTo>
                      <a:pt x="27" y="65"/>
                    </a:lnTo>
                    <a:lnTo>
                      <a:pt x="37" y="81"/>
                    </a:lnTo>
                    <a:lnTo>
                      <a:pt x="49" y="99"/>
                    </a:lnTo>
                    <a:lnTo>
                      <a:pt x="63" y="117"/>
                    </a:lnTo>
                    <a:lnTo>
                      <a:pt x="81" y="131"/>
                    </a:lnTo>
                    <a:lnTo>
                      <a:pt x="108" y="137"/>
                    </a:lnTo>
                    <a:lnTo>
                      <a:pt x="108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6" name="Freeform 29"/>
              <p:cNvSpPr>
                <a:spLocks/>
              </p:cNvSpPr>
              <p:nvPr/>
            </p:nvSpPr>
            <p:spPr bwMode="auto">
              <a:xfrm>
                <a:off x="5136" y="4171"/>
                <a:ext cx="13" cy="8"/>
              </a:xfrm>
              <a:custGeom>
                <a:avLst/>
                <a:gdLst>
                  <a:gd name="T0" fmla="*/ 0 w 152"/>
                  <a:gd name="T1" fmla="*/ 0 h 98"/>
                  <a:gd name="T2" fmla="*/ 0 w 152"/>
                  <a:gd name="T3" fmla="*/ 0 h 98"/>
                  <a:gd name="T4" fmla="*/ 0 w 152"/>
                  <a:gd name="T5" fmla="*/ 0 h 98"/>
                  <a:gd name="T6" fmla="*/ 0 w 152"/>
                  <a:gd name="T7" fmla="*/ 0 h 98"/>
                  <a:gd name="T8" fmla="*/ 0 w 152"/>
                  <a:gd name="T9" fmla="*/ 0 h 98"/>
                  <a:gd name="T10" fmla="*/ 0 w 152"/>
                  <a:gd name="T11" fmla="*/ 0 h 98"/>
                  <a:gd name="T12" fmla="*/ 0 w 152"/>
                  <a:gd name="T13" fmla="*/ 0 h 98"/>
                  <a:gd name="T14" fmla="*/ 0 w 152"/>
                  <a:gd name="T15" fmla="*/ 0 h 98"/>
                  <a:gd name="T16" fmla="*/ 0 w 152"/>
                  <a:gd name="T17" fmla="*/ 0 h 98"/>
                  <a:gd name="T18" fmla="*/ 0 w 152"/>
                  <a:gd name="T19" fmla="*/ 0 h 98"/>
                  <a:gd name="T20" fmla="*/ 0 w 152"/>
                  <a:gd name="T21" fmla="*/ 0 h 98"/>
                  <a:gd name="T22" fmla="*/ 0 w 152"/>
                  <a:gd name="T23" fmla="*/ 0 h 98"/>
                  <a:gd name="T24" fmla="*/ 0 w 152"/>
                  <a:gd name="T25" fmla="*/ 0 h 98"/>
                  <a:gd name="T26" fmla="*/ 0 w 152"/>
                  <a:gd name="T27" fmla="*/ 0 h 98"/>
                  <a:gd name="T28" fmla="*/ 0 w 152"/>
                  <a:gd name="T29" fmla="*/ 0 h 98"/>
                  <a:gd name="T30" fmla="*/ 0 w 152"/>
                  <a:gd name="T31" fmla="*/ 0 h 98"/>
                  <a:gd name="T32" fmla="*/ 0 w 152"/>
                  <a:gd name="T33" fmla="*/ 0 h 98"/>
                  <a:gd name="T34" fmla="*/ 0 w 152"/>
                  <a:gd name="T35" fmla="*/ 0 h 98"/>
                  <a:gd name="T36" fmla="*/ 0 w 152"/>
                  <a:gd name="T37" fmla="*/ 0 h 98"/>
                  <a:gd name="T38" fmla="*/ 0 w 152"/>
                  <a:gd name="T39" fmla="*/ 0 h 98"/>
                  <a:gd name="T40" fmla="*/ 0 w 152"/>
                  <a:gd name="T41" fmla="*/ 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2" h="98">
                    <a:moveTo>
                      <a:pt x="152" y="1"/>
                    </a:moveTo>
                    <a:lnTo>
                      <a:pt x="152" y="1"/>
                    </a:lnTo>
                    <a:lnTo>
                      <a:pt x="125" y="0"/>
                    </a:lnTo>
                    <a:lnTo>
                      <a:pt x="101" y="6"/>
                    </a:lnTo>
                    <a:lnTo>
                      <a:pt x="81" y="16"/>
                    </a:lnTo>
                    <a:lnTo>
                      <a:pt x="63" y="28"/>
                    </a:lnTo>
                    <a:lnTo>
                      <a:pt x="46" y="40"/>
                    </a:lnTo>
                    <a:lnTo>
                      <a:pt x="31" y="50"/>
                    </a:lnTo>
                    <a:lnTo>
                      <a:pt x="15" y="56"/>
                    </a:lnTo>
                    <a:lnTo>
                      <a:pt x="0" y="59"/>
                    </a:lnTo>
                    <a:lnTo>
                      <a:pt x="0" y="98"/>
                    </a:lnTo>
                    <a:lnTo>
                      <a:pt x="26" y="95"/>
                    </a:lnTo>
                    <a:lnTo>
                      <a:pt x="50" y="85"/>
                    </a:lnTo>
                    <a:lnTo>
                      <a:pt x="69" y="73"/>
                    </a:lnTo>
                    <a:lnTo>
                      <a:pt x="87" y="60"/>
                    </a:lnTo>
                    <a:lnTo>
                      <a:pt x="103" y="50"/>
                    </a:lnTo>
                    <a:lnTo>
                      <a:pt x="118" y="42"/>
                    </a:lnTo>
                    <a:lnTo>
                      <a:pt x="130" y="38"/>
                    </a:lnTo>
                    <a:lnTo>
                      <a:pt x="142" y="39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7" name="Freeform 30"/>
              <p:cNvSpPr>
                <a:spLocks/>
              </p:cNvSpPr>
              <p:nvPr/>
            </p:nvSpPr>
            <p:spPr bwMode="auto">
              <a:xfrm>
                <a:off x="5148" y="4171"/>
                <a:ext cx="11" cy="13"/>
              </a:xfrm>
              <a:custGeom>
                <a:avLst/>
                <a:gdLst>
                  <a:gd name="T0" fmla="*/ 0 w 134"/>
                  <a:gd name="T1" fmla="*/ 0 h 156"/>
                  <a:gd name="T2" fmla="*/ 0 w 134"/>
                  <a:gd name="T3" fmla="*/ 0 h 156"/>
                  <a:gd name="T4" fmla="*/ 0 w 134"/>
                  <a:gd name="T5" fmla="*/ 0 h 156"/>
                  <a:gd name="T6" fmla="*/ 0 w 134"/>
                  <a:gd name="T7" fmla="*/ 0 h 156"/>
                  <a:gd name="T8" fmla="*/ 0 w 134"/>
                  <a:gd name="T9" fmla="*/ 0 h 156"/>
                  <a:gd name="T10" fmla="*/ 0 w 134"/>
                  <a:gd name="T11" fmla="*/ 0 h 156"/>
                  <a:gd name="T12" fmla="*/ 0 w 134"/>
                  <a:gd name="T13" fmla="*/ 0 h 156"/>
                  <a:gd name="T14" fmla="*/ 0 w 134"/>
                  <a:gd name="T15" fmla="*/ 0 h 156"/>
                  <a:gd name="T16" fmla="*/ 0 w 134"/>
                  <a:gd name="T17" fmla="*/ 0 h 156"/>
                  <a:gd name="T18" fmla="*/ 0 w 134"/>
                  <a:gd name="T19" fmla="*/ 0 h 156"/>
                  <a:gd name="T20" fmla="*/ 0 w 134"/>
                  <a:gd name="T21" fmla="*/ 0 h 156"/>
                  <a:gd name="T22" fmla="*/ 0 w 134"/>
                  <a:gd name="T23" fmla="*/ 0 h 156"/>
                  <a:gd name="T24" fmla="*/ 0 w 134"/>
                  <a:gd name="T25" fmla="*/ 0 h 156"/>
                  <a:gd name="T26" fmla="*/ 0 w 134"/>
                  <a:gd name="T27" fmla="*/ 0 h 156"/>
                  <a:gd name="T28" fmla="*/ 0 w 134"/>
                  <a:gd name="T29" fmla="*/ 0 h 156"/>
                  <a:gd name="T30" fmla="*/ 0 w 134"/>
                  <a:gd name="T31" fmla="*/ 0 h 156"/>
                  <a:gd name="T32" fmla="*/ 0 w 134"/>
                  <a:gd name="T33" fmla="*/ 0 h 156"/>
                  <a:gd name="T34" fmla="*/ 0 w 134"/>
                  <a:gd name="T35" fmla="*/ 0 h 156"/>
                  <a:gd name="T36" fmla="*/ 0 w 134"/>
                  <a:gd name="T37" fmla="*/ 0 h 156"/>
                  <a:gd name="T38" fmla="*/ 0 w 134"/>
                  <a:gd name="T39" fmla="*/ 0 h 156"/>
                  <a:gd name="T40" fmla="*/ 0 w 134"/>
                  <a:gd name="T41" fmla="*/ 0 h 1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4" h="156">
                    <a:moveTo>
                      <a:pt x="134" y="117"/>
                    </a:moveTo>
                    <a:lnTo>
                      <a:pt x="134" y="117"/>
                    </a:lnTo>
                    <a:lnTo>
                      <a:pt x="116" y="110"/>
                    </a:lnTo>
                    <a:lnTo>
                      <a:pt x="103" y="101"/>
                    </a:lnTo>
                    <a:lnTo>
                      <a:pt x="95" y="87"/>
                    </a:lnTo>
                    <a:lnTo>
                      <a:pt x="86" y="71"/>
                    </a:lnTo>
                    <a:lnTo>
                      <a:pt x="76" y="51"/>
                    </a:lnTo>
                    <a:lnTo>
                      <a:pt x="62" y="31"/>
                    </a:lnTo>
                    <a:lnTo>
                      <a:pt x="41" y="13"/>
                    </a:lnTo>
                    <a:lnTo>
                      <a:pt x="10" y="0"/>
                    </a:lnTo>
                    <a:lnTo>
                      <a:pt x="0" y="38"/>
                    </a:lnTo>
                    <a:lnTo>
                      <a:pt x="19" y="45"/>
                    </a:lnTo>
                    <a:lnTo>
                      <a:pt x="30" y="55"/>
                    </a:lnTo>
                    <a:lnTo>
                      <a:pt x="40" y="70"/>
                    </a:lnTo>
                    <a:lnTo>
                      <a:pt x="47" y="87"/>
                    </a:lnTo>
                    <a:lnTo>
                      <a:pt x="58" y="107"/>
                    </a:lnTo>
                    <a:lnTo>
                      <a:pt x="73" y="127"/>
                    </a:lnTo>
                    <a:lnTo>
                      <a:pt x="95" y="144"/>
                    </a:lnTo>
                    <a:lnTo>
                      <a:pt x="126" y="156"/>
                    </a:lnTo>
                    <a:lnTo>
                      <a:pt x="134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8" name="Freeform 31"/>
              <p:cNvSpPr>
                <a:spLocks/>
              </p:cNvSpPr>
              <p:nvPr/>
            </p:nvSpPr>
            <p:spPr bwMode="auto">
              <a:xfrm>
                <a:off x="5159" y="4175"/>
                <a:ext cx="15" cy="9"/>
              </a:xfrm>
              <a:custGeom>
                <a:avLst/>
                <a:gdLst>
                  <a:gd name="T0" fmla="*/ 0 w 185"/>
                  <a:gd name="T1" fmla="*/ 0 h 119"/>
                  <a:gd name="T2" fmla="*/ 0 w 185"/>
                  <a:gd name="T3" fmla="*/ 0 h 119"/>
                  <a:gd name="T4" fmla="*/ 0 w 185"/>
                  <a:gd name="T5" fmla="*/ 0 h 119"/>
                  <a:gd name="T6" fmla="*/ 0 w 185"/>
                  <a:gd name="T7" fmla="*/ 0 h 119"/>
                  <a:gd name="T8" fmla="*/ 0 w 185"/>
                  <a:gd name="T9" fmla="*/ 0 h 119"/>
                  <a:gd name="T10" fmla="*/ 0 w 185"/>
                  <a:gd name="T11" fmla="*/ 0 h 119"/>
                  <a:gd name="T12" fmla="*/ 0 w 185"/>
                  <a:gd name="T13" fmla="*/ 0 h 119"/>
                  <a:gd name="T14" fmla="*/ 0 w 185"/>
                  <a:gd name="T15" fmla="*/ 0 h 119"/>
                  <a:gd name="T16" fmla="*/ 0 w 185"/>
                  <a:gd name="T17" fmla="*/ 0 h 119"/>
                  <a:gd name="T18" fmla="*/ 0 w 185"/>
                  <a:gd name="T19" fmla="*/ 0 h 119"/>
                  <a:gd name="T20" fmla="*/ 0 w 185"/>
                  <a:gd name="T21" fmla="*/ 0 h 119"/>
                  <a:gd name="T22" fmla="*/ 0 w 185"/>
                  <a:gd name="T23" fmla="*/ 0 h 119"/>
                  <a:gd name="T24" fmla="*/ 0 w 185"/>
                  <a:gd name="T25" fmla="*/ 0 h 119"/>
                  <a:gd name="T26" fmla="*/ 0 w 185"/>
                  <a:gd name="T27" fmla="*/ 0 h 119"/>
                  <a:gd name="T28" fmla="*/ 0 w 185"/>
                  <a:gd name="T29" fmla="*/ 0 h 119"/>
                  <a:gd name="T30" fmla="*/ 0 w 185"/>
                  <a:gd name="T31" fmla="*/ 0 h 119"/>
                  <a:gd name="T32" fmla="*/ 0 w 185"/>
                  <a:gd name="T33" fmla="*/ 0 h 119"/>
                  <a:gd name="T34" fmla="*/ 0 w 185"/>
                  <a:gd name="T35" fmla="*/ 0 h 119"/>
                  <a:gd name="T36" fmla="*/ 0 w 185"/>
                  <a:gd name="T37" fmla="*/ 0 h 119"/>
                  <a:gd name="T38" fmla="*/ 0 w 185"/>
                  <a:gd name="T39" fmla="*/ 0 h 119"/>
                  <a:gd name="T40" fmla="*/ 0 w 185"/>
                  <a:gd name="T41" fmla="*/ 0 h 119"/>
                  <a:gd name="T42" fmla="*/ 0 w 185"/>
                  <a:gd name="T43" fmla="*/ 0 h 119"/>
                  <a:gd name="T44" fmla="*/ 0 w 185"/>
                  <a:gd name="T45" fmla="*/ 0 h 119"/>
                  <a:gd name="T46" fmla="*/ 0 w 185"/>
                  <a:gd name="T47" fmla="*/ 0 h 119"/>
                  <a:gd name="T48" fmla="*/ 0 w 185"/>
                  <a:gd name="T49" fmla="*/ 0 h 119"/>
                  <a:gd name="T50" fmla="*/ 0 w 185"/>
                  <a:gd name="T51" fmla="*/ 0 h 119"/>
                  <a:gd name="T52" fmla="*/ 0 w 185"/>
                  <a:gd name="T53" fmla="*/ 0 h 119"/>
                  <a:gd name="T54" fmla="*/ 0 w 185"/>
                  <a:gd name="T55" fmla="*/ 0 h 119"/>
                  <a:gd name="T56" fmla="*/ 0 w 185"/>
                  <a:gd name="T57" fmla="*/ 0 h 119"/>
                  <a:gd name="T58" fmla="*/ 0 w 185"/>
                  <a:gd name="T59" fmla="*/ 0 h 119"/>
                  <a:gd name="T60" fmla="*/ 0 w 185"/>
                  <a:gd name="T61" fmla="*/ 0 h 119"/>
                  <a:gd name="T62" fmla="*/ 0 w 185"/>
                  <a:gd name="T63" fmla="*/ 0 h 119"/>
                  <a:gd name="T64" fmla="*/ 0 w 185"/>
                  <a:gd name="T65" fmla="*/ 0 h 119"/>
                  <a:gd name="T66" fmla="*/ 0 w 185"/>
                  <a:gd name="T67" fmla="*/ 0 h 119"/>
                  <a:gd name="T68" fmla="*/ 0 w 185"/>
                  <a:gd name="T69" fmla="*/ 0 h 119"/>
                  <a:gd name="T70" fmla="*/ 0 w 185"/>
                  <a:gd name="T71" fmla="*/ 0 h 119"/>
                  <a:gd name="T72" fmla="*/ 0 w 185"/>
                  <a:gd name="T73" fmla="*/ 0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5" h="119">
                    <a:moveTo>
                      <a:pt x="179" y="0"/>
                    </a:moveTo>
                    <a:lnTo>
                      <a:pt x="179" y="0"/>
                    </a:lnTo>
                    <a:lnTo>
                      <a:pt x="163" y="3"/>
                    </a:lnTo>
                    <a:lnTo>
                      <a:pt x="150" y="8"/>
                    </a:lnTo>
                    <a:lnTo>
                      <a:pt x="135" y="14"/>
                    </a:lnTo>
                    <a:lnTo>
                      <a:pt x="123" y="22"/>
                    </a:lnTo>
                    <a:lnTo>
                      <a:pt x="112" y="30"/>
                    </a:lnTo>
                    <a:lnTo>
                      <a:pt x="100" y="37"/>
                    </a:lnTo>
                    <a:lnTo>
                      <a:pt x="90" y="45"/>
                    </a:lnTo>
                    <a:lnTo>
                      <a:pt x="81" y="53"/>
                    </a:lnTo>
                    <a:lnTo>
                      <a:pt x="70" y="59"/>
                    </a:lnTo>
                    <a:lnTo>
                      <a:pt x="61" y="66"/>
                    </a:lnTo>
                    <a:lnTo>
                      <a:pt x="53" y="71"/>
                    </a:lnTo>
                    <a:lnTo>
                      <a:pt x="44" y="74"/>
                    </a:lnTo>
                    <a:lnTo>
                      <a:pt x="35" y="77"/>
                    </a:lnTo>
                    <a:lnTo>
                      <a:pt x="26" y="79"/>
                    </a:lnTo>
                    <a:lnTo>
                      <a:pt x="18" y="80"/>
                    </a:lnTo>
                    <a:lnTo>
                      <a:pt x="8" y="78"/>
                    </a:lnTo>
                    <a:lnTo>
                      <a:pt x="0" y="117"/>
                    </a:lnTo>
                    <a:lnTo>
                      <a:pt x="16" y="119"/>
                    </a:lnTo>
                    <a:lnTo>
                      <a:pt x="32" y="118"/>
                    </a:lnTo>
                    <a:lnTo>
                      <a:pt x="46" y="116"/>
                    </a:lnTo>
                    <a:lnTo>
                      <a:pt x="59" y="110"/>
                    </a:lnTo>
                    <a:lnTo>
                      <a:pt x="72" y="105"/>
                    </a:lnTo>
                    <a:lnTo>
                      <a:pt x="85" y="98"/>
                    </a:lnTo>
                    <a:lnTo>
                      <a:pt x="96" y="91"/>
                    </a:lnTo>
                    <a:lnTo>
                      <a:pt x="107" y="83"/>
                    </a:lnTo>
                    <a:lnTo>
                      <a:pt x="116" y="75"/>
                    </a:lnTo>
                    <a:lnTo>
                      <a:pt x="126" y="69"/>
                    </a:lnTo>
                    <a:lnTo>
                      <a:pt x="136" y="62"/>
                    </a:lnTo>
                    <a:lnTo>
                      <a:pt x="147" y="55"/>
                    </a:lnTo>
                    <a:lnTo>
                      <a:pt x="156" y="49"/>
                    </a:lnTo>
                    <a:lnTo>
                      <a:pt x="165" y="45"/>
                    </a:lnTo>
                    <a:lnTo>
                      <a:pt x="176" y="42"/>
                    </a:lnTo>
                    <a:lnTo>
                      <a:pt x="185" y="39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9" name="Freeform 32"/>
              <p:cNvSpPr>
                <a:spLocks/>
              </p:cNvSpPr>
              <p:nvPr/>
            </p:nvSpPr>
            <p:spPr bwMode="auto">
              <a:xfrm>
                <a:off x="5174" y="4175"/>
                <a:ext cx="18" cy="6"/>
              </a:xfrm>
              <a:custGeom>
                <a:avLst/>
                <a:gdLst>
                  <a:gd name="T0" fmla="*/ 0 w 219"/>
                  <a:gd name="T1" fmla="*/ 0 h 73"/>
                  <a:gd name="T2" fmla="*/ 0 w 219"/>
                  <a:gd name="T3" fmla="*/ 0 h 73"/>
                  <a:gd name="T4" fmla="*/ 0 w 219"/>
                  <a:gd name="T5" fmla="*/ 0 h 73"/>
                  <a:gd name="T6" fmla="*/ 0 w 219"/>
                  <a:gd name="T7" fmla="*/ 0 h 73"/>
                  <a:gd name="T8" fmla="*/ 0 w 219"/>
                  <a:gd name="T9" fmla="*/ 0 h 73"/>
                  <a:gd name="T10" fmla="*/ 0 w 219"/>
                  <a:gd name="T11" fmla="*/ 0 h 73"/>
                  <a:gd name="T12" fmla="*/ 0 w 219"/>
                  <a:gd name="T13" fmla="*/ 0 h 73"/>
                  <a:gd name="T14" fmla="*/ 0 w 219"/>
                  <a:gd name="T15" fmla="*/ 0 h 73"/>
                  <a:gd name="T16" fmla="*/ 0 w 219"/>
                  <a:gd name="T17" fmla="*/ 0 h 73"/>
                  <a:gd name="T18" fmla="*/ 0 w 219"/>
                  <a:gd name="T19" fmla="*/ 0 h 73"/>
                  <a:gd name="T20" fmla="*/ 0 w 219"/>
                  <a:gd name="T21" fmla="*/ 0 h 73"/>
                  <a:gd name="T22" fmla="*/ 0 w 219"/>
                  <a:gd name="T23" fmla="*/ 0 h 73"/>
                  <a:gd name="T24" fmla="*/ 0 w 219"/>
                  <a:gd name="T25" fmla="*/ 0 h 73"/>
                  <a:gd name="T26" fmla="*/ 0 w 219"/>
                  <a:gd name="T27" fmla="*/ 0 h 73"/>
                  <a:gd name="T28" fmla="*/ 0 w 219"/>
                  <a:gd name="T29" fmla="*/ 0 h 73"/>
                  <a:gd name="T30" fmla="*/ 0 w 219"/>
                  <a:gd name="T31" fmla="*/ 0 h 73"/>
                  <a:gd name="T32" fmla="*/ 0 w 219"/>
                  <a:gd name="T33" fmla="*/ 0 h 73"/>
                  <a:gd name="T34" fmla="*/ 0 w 219"/>
                  <a:gd name="T35" fmla="*/ 0 h 73"/>
                  <a:gd name="T36" fmla="*/ 0 w 219"/>
                  <a:gd name="T37" fmla="*/ 0 h 73"/>
                  <a:gd name="T38" fmla="*/ 0 w 219"/>
                  <a:gd name="T39" fmla="*/ 0 h 73"/>
                  <a:gd name="T40" fmla="*/ 0 w 219"/>
                  <a:gd name="T41" fmla="*/ 0 h 73"/>
                  <a:gd name="T42" fmla="*/ 0 w 219"/>
                  <a:gd name="T43" fmla="*/ 0 h 73"/>
                  <a:gd name="T44" fmla="*/ 0 w 219"/>
                  <a:gd name="T45" fmla="*/ 0 h 73"/>
                  <a:gd name="T46" fmla="*/ 0 w 219"/>
                  <a:gd name="T47" fmla="*/ 0 h 73"/>
                  <a:gd name="T48" fmla="*/ 0 w 219"/>
                  <a:gd name="T49" fmla="*/ 0 h 73"/>
                  <a:gd name="T50" fmla="*/ 0 w 219"/>
                  <a:gd name="T51" fmla="*/ 0 h 73"/>
                  <a:gd name="T52" fmla="*/ 0 w 219"/>
                  <a:gd name="T53" fmla="*/ 0 h 73"/>
                  <a:gd name="T54" fmla="*/ 0 w 219"/>
                  <a:gd name="T55" fmla="*/ 0 h 73"/>
                  <a:gd name="T56" fmla="*/ 0 w 219"/>
                  <a:gd name="T57" fmla="*/ 0 h 73"/>
                  <a:gd name="T58" fmla="*/ 0 w 219"/>
                  <a:gd name="T59" fmla="*/ 0 h 73"/>
                  <a:gd name="T60" fmla="*/ 0 w 219"/>
                  <a:gd name="T61" fmla="*/ 0 h 73"/>
                  <a:gd name="T62" fmla="*/ 0 w 219"/>
                  <a:gd name="T63" fmla="*/ 0 h 73"/>
                  <a:gd name="T64" fmla="*/ 0 w 219"/>
                  <a:gd name="T65" fmla="*/ 0 h 73"/>
                  <a:gd name="T66" fmla="*/ 0 w 219"/>
                  <a:gd name="T67" fmla="*/ 0 h 73"/>
                  <a:gd name="T68" fmla="*/ 0 w 219"/>
                  <a:gd name="T69" fmla="*/ 0 h 73"/>
                  <a:gd name="T70" fmla="*/ 0 w 219"/>
                  <a:gd name="T71" fmla="*/ 0 h 73"/>
                  <a:gd name="T72" fmla="*/ 0 w 219"/>
                  <a:gd name="T73" fmla="*/ 0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9" h="73">
                    <a:moveTo>
                      <a:pt x="206" y="31"/>
                    </a:moveTo>
                    <a:lnTo>
                      <a:pt x="206" y="31"/>
                    </a:lnTo>
                    <a:lnTo>
                      <a:pt x="195" y="34"/>
                    </a:lnTo>
                    <a:lnTo>
                      <a:pt x="184" y="35"/>
                    </a:lnTo>
                    <a:lnTo>
                      <a:pt x="174" y="35"/>
                    </a:lnTo>
                    <a:lnTo>
                      <a:pt x="163" y="34"/>
                    </a:lnTo>
                    <a:lnTo>
                      <a:pt x="152" y="31"/>
                    </a:lnTo>
                    <a:lnTo>
                      <a:pt x="140" y="28"/>
                    </a:lnTo>
                    <a:lnTo>
                      <a:pt x="128" y="24"/>
                    </a:lnTo>
                    <a:lnTo>
                      <a:pt x="115" y="20"/>
                    </a:lnTo>
                    <a:lnTo>
                      <a:pt x="103" y="16"/>
                    </a:lnTo>
                    <a:lnTo>
                      <a:pt x="90" y="11"/>
                    </a:lnTo>
                    <a:lnTo>
                      <a:pt x="76" y="7"/>
                    </a:lnTo>
                    <a:lnTo>
                      <a:pt x="62" y="3"/>
                    </a:lnTo>
                    <a:lnTo>
                      <a:pt x="46" y="1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1"/>
                    </a:lnTo>
                    <a:lnTo>
                      <a:pt x="6" y="40"/>
                    </a:lnTo>
                    <a:lnTo>
                      <a:pt x="18" y="39"/>
                    </a:lnTo>
                    <a:lnTo>
                      <a:pt x="30" y="39"/>
                    </a:lnTo>
                    <a:lnTo>
                      <a:pt x="42" y="40"/>
                    </a:lnTo>
                    <a:lnTo>
                      <a:pt x="54" y="42"/>
                    </a:lnTo>
                    <a:lnTo>
                      <a:pt x="66" y="46"/>
                    </a:lnTo>
                    <a:lnTo>
                      <a:pt x="78" y="48"/>
                    </a:lnTo>
                    <a:lnTo>
                      <a:pt x="88" y="53"/>
                    </a:lnTo>
                    <a:lnTo>
                      <a:pt x="102" y="57"/>
                    </a:lnTo>
                    <a:lnTo>
                      <a:pt x="115" y="61"/>
                    </a:lnTo>
                    <a:lnTo>
                      <a:pt x="127" y="66"/>
                    </a:lnTo>
                    <a:lnTo>
                      <a:pt x="141" y="69"/>
                    </a:lnTo>
                    <a:lnTo>
                      <a:pt x="156" y="72"/>
                    </a:lnTo>
                    <a:lnTo>
                      <a:pt x="171" y="73"/>
                    </a:lnTo>
                    <a:lnTo>
                      <a:pt x="186" y="73"/>
                    </a:lnTo>
                    <a:lnTo>
                      <a:pt x="202" y="72"/>
                    </a:lnTo>
                    <a:lnTo>
                      <a:pt x="219" y="69"/>
                    </a:lnTo>
                    <a:lnTo>
                      <a:pt x="206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0" name="Freeform 33"/>
              <p:cNvSpPr>
                <a:spLocks/>
              </p:cNvSpPr>
              <p:nvPr/>
            </p:nvSpPr>
            <p:spPr bwMode="auto">
              <a:xfrm>
                <a:off x="5191" y="4168"/>
                <a:ext cx="20" cy="12"/>
              </a:xfrm>
              <a:custGeom>
                <a:avLst/>
                <a:gdLst>
                  <a:gd name="T0" fmla="*/ 0 w 237"/>
                  <a:gd name="T1" fmla="*/ 0 h 144"/>
                  <a:gd name="T2" fmla="*/ 0 w 237"/>
                  <a:gd name="T3" fmla="*/ 0 h 144"/>
                  <a:gd name="T4" fmla="*/ 0 w 237"/>
                  <a:gd name="T5" fmla="*/ 0 h 144"/>
                  <a:gd name="T6" fmla="*/ 0 w 237"/>
                  <a:gd name="T7" fmla="*/ 0 h 144"/>
                  <a:gd name="T8" fmla="*/ 0 w 237"/>
                  <a:gd name="T9" fmla="*/ 0 h 144"/>
                  <a:gd name="T10" fmla="*/ 0 w 237"/>
                  <a:gd name="T11" fmla="*/ 0 h 144"/>
                  <a:gd name="T12" fmla="*/ 0 w 237"/>
                  <a:gd name="T13" fmla="*/ 0 h 144"/>
                  <a:gd name="T14" fmla="*/ 0 w 237"/>
                  <a:gd name="T15" fmla="*/ 0 h 144"/>
                  <a:gd name="T16" fmla="*/ 0 w 237"/>
                  <a:gd name="T17" fmla="*/ 0 h 144"/>
                  <a:gd name="T18" fmla="*/ 0 w 237"/>
                  <a:gd name="T19" fmla="*/ 0 h 144"/>
                  <a:gd name="T20" fmla="*/ 0 w 237"/>
                  <a:gd name="T21" fmla="*/ 0 h 144"/>
                  <a:gd name="T22" fmla="*/ 0 w 237"/>
                  <a:gd name="T23" fmla="*/ 0 h 144"/>
                  <a:gd name="T24" fmla="*/ 0 w 237"/>
                  <a:gd name="T25" fmla="*/ 0 h 144"/>
                  <a:gd name="T26" fmla="*/ 0 w 237"/>
                  <a:gd name="T27" fmla="*/ 0 h 144"/>
                  <a:gd name="T28" fmla="*/ 0 w 237"/>
                  <a:gd name="T29" fmla="*/ 0 h 144"/>
                  <a:gd name="T30" fmla="*/ 0 w 237"/>
                  <a:gd name="T31" fmla="*/ 0 h 144"/>
                  <a:gd name="T32" fmla="*/ 0 w 237"/>
                  <a:gd name="T33" fmla="*/ 0 h 144"/>
                  <a:gd name="T34" fmla="*/ 0 w 237"/>
                  <a:gd name="T35" fmla="*/ 0 h 144"/>
                  <a:gd name="T36" fmla="*/ 0 w 237"/>
                  <a:gd name="T37" fmla="*/ 0 h 144"/>
                  <a:gd name="T38" fmla="*/ 0 w 237"/>
                  <a:gd name="T39" fmla="*/ 0 h 144"/>
                  <a:gd name="T40" fmla="*/ 0 w 237"/>
                  <a:gd name="T41" fmla="*/ 0 h 144"/>
                  <a:gd name="T42" fmla="*/ 0 w 237"/>
                  <a:gd name="T43" fmla="*/ 0 h 144"/>
                  <a:gd name="T44" fmla="*/ 0 w 237"/>
                  <a:gd name="T45" fmla="*/ 0 h 144"/>
                  <a:gd name="T46" fmla="*/ 0 w 237"/>
                  <a:gd name="T47" fmla="*/ 0 h 144"/>
                  <a:gd name="T48" fmla="*/ 0 w 237"/>
                  <a:gd name="T49" fmla="*/ 0 h 144"/>
                  <a:gd name="T50" fmla="*/ 0 w 237"/>
                  <a:gd name="T51" fmla="*/ 0 h 144"/>
                  <a:gd name="T52" fmla="*/ 0 w 237"/>
                  <a:gd name="T53" fmla="*/ 0 h 144"/>
                  <a:gd name="T54" fmla="*/ 0 w 237"/>
                  <a:gd name="T55" fmla="*/ 0 h 144"/>
                  <a:gd name="T56" fmla="*/ 0 w 237"/>
                  <a:gd name="T57" fmla="*/ 0 h 144"/>
                  <a:gd name="T58" fmla="*/ 0 w 237"/>
                  <a:gd name="T59" fmla="*/ 0 h 144"/>
                  <a:gd name="T60" fmla="*/ 0 w 237"/>
                  <a:gd name="T61" fmla="*/ 0 h 144"/>
                  <a:gd name="T62" fmla="*/ 0 w 237"/>
                  <a:gd name="T63" fmla="*/ 0 h 144"/>
                  <a:gd name="T64" fmla="*/ 0 w 237"/>
                  <a:gd name="T65" fmla="*/ 0 h 144"/>
                  <a:gd name="T66" fmla="*/ 0 w 237"/>
                  <a:gd name="T67" fmla="*/ 0 h 144"/>
                  <a:gd name="T68" fmla="*/ 0 w 237"/>
                  <a:gd name="T69" fmla="*/ 0 h 144"/>
                  <a:gd name="T70" fmla="*/ 0 w 237"/>
                  <a:gd name="T71" fmla="*/ 0 h 144"/>
                  <a:gd name="T72" fmla="*/ 0 w 237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" h="144">
                    <a:moveTo>
                      <a:pt x="213" y="0"/>
                    </a:moveTo>
                    <a:lnTo>
                      <a:pt x="213" y="0"/>
                    </a:lnTo>
                    <a:lnTo>
                      <a:pt x="202" y="7"/>
                    </a:lnTo>
                    <a:lnTo>
                      <a:pt x="189" y="16"/>
                    </a:lnTo>
                    <a:lnTo>
                      <a:pt x="177" y="23"/>
                    </a:lnTo>
                    <a:lnTo>
                      <a:pt x="165" y="31"/>
                    </a:lnTo>
                    <a:lnTo>
                      <a:pt x="151" y="38"/>
                    </a:lnTo>
                    <a:lnTo>
                      <a:pt x="137" y="45"/>
                    </a:lnTo>
                    <a:lnTo>
                      <a:pt x="124" y="53"/>
                    </a:lnTo>
                    <a:lnTo>
                      <a:pt x="111" y="60"/>
                    </a:lnTo>
                    <a:lnTo>
                      <a:pt x="96" y="67"/>
                    </a:lnTo>
                    <a:lnTo>
                      <a:pt x="82" y="74"/>
                    </a:lnTo>
                    <a:lnTo>
                      <a:pt x="69" y="79"/>
                    </a:lnTo>
                    <a:lnTo>
                      <a:pt x="55" y="85"/>
                    </a:lnTo>
                    <a:lnTo>
                      <a:pt x="40" y="91"/>
                    </a:lnTo>
                    <a:lnTo>
                      <a:pt x="26" y="97"/>
                    </a:lnTo>
                    <a:lnTo>
                      <a:pt x="14" y="103"/>
                    </a:lnTo>
                    <a:lnTo>
                      <a:pt x="0" y="106"/>
                    </a:lnTo>
                    <a:lnTo>
                      <a:pt x="13" y="144"/>
                    </a:lnTo>
                    <a:lnTo>
                      <a:pt x="27" y="139"/>
                    </a:lnTo>
                    <a:lnTo>
                      <a:pt x="43" y="134"/>
                    </a:lnTo>
                    <a:lnTo>
                      <a:pt x="57" y="128"/>
                    </a:lnTo>
                    <a:lnTo>
                      <a:pt x="72" y="122"/>
                    </a:lnTo>
                    <a:lnTo>
                      <a:pt x="86" y="116"/>
                    </a:lnTo>
                    <a:lnTo>
                      <a:pt x="101" y="109"/>
                    </a:lnTo>
                    <a:lnTo>
                      <a:pt x="115" y="102"/>
                    </a:lnTo>
                    <a:lnTo>
                      <a:pt x="130" y="94"/>
                    </a:lnTo>
                    <a:lnTo>
                      <a:pt x="146" y="87"/>
                    </a:lnTo>
                    <a:lnTo>
                      <a:pt x="158" y="79"/>
                    </a:lnTo>
                    <a:lnTo>
                      <a:pt x="172" y="72"/>
                    </a:lnTo>
                    <a:lnTo>
                      <a:pt x="187" y="63"/>
                    </a:lnTo>
                    <a:lnTo>
                      <a:pt x="201" y="55"/>
                    </a:lnTo>
                    <a:lnTo>
                      <a:pt x="212" y="48"/>
                    </a:lnTo>
                    <a:lnTo>
                      <a:pt x="225" y="40"/>
                    </a:lnTo>
                    <a:lnTo>
                      <a:pt x="237" y="33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1" name="Freeform 34"/>
              <p:cNvSpPr>
                <a:spLocks/>
              </p:cNvSpPr>
              <p:nvPr/>
            </p:nvSpPr>
            <p:spPr bwMode="auto">
              <a:xfrm>
                <a:off x="5209" y="4166"/>
                <a:ext cx="19" cy="5"/>
              </a:xfrm>
              <a:custGeom>
                <a:avLst/>
                <a:gdLst>
                  <a:gd name="T0" fmla="*/ 0 w 235"/>
                  <a:gd name="T1" fmla="*/ 0 h 61"/>
                  <a:gd name="T2" fmla="*/ 0 w 235"/>
                  <a:gd name="T3" fmla="*/ 0 h 61"/>
                  <a:gd name="T4" fmla="*/ 0 w 235"/>
                  <a:gd name="T5" fmla="*/ 0 h 61"/>
                  <a:gd name="T6" fmla="*/ 0 w 235"/>
                  <a:gd name="T7" fmla="*/ 0 h 61"/>
                  <a:gd name="T8" fmla="*/ 0 w 235"/>
                  <a:gd name="T9" fmla="*/ 0 h 61"/>
                  <a:gd name="T10" fmla="*/ 0 w 235"/>
                  <a:gd name="T11" fmla="*/ 0 h 61"/>
                  <a:gd name="T12" fmla="*/ 0 w 235"/>
                  <a:gd name="T13" fmla="*/ 0 h 61"/>
                  <a:gd name="T14" fmla="*/ 0 w 235"/>
                  <a:gd name="T15" fmla="*/ 0 h 61"/>
                  <a:gd name="T16" fmla="*/ 0 w 235"/>
                  <a:gd name="T17" fmla="*/ 0 h 61"/>
                  <a:gd name="T18" fmla="*/ 0 w 235"/>
                  <a:gd name="T19" fmla="*/ 0 h 61"/>
                  <a:gd name="T20" fmla="*/ 0 w 235"/>
                  <a:gd name="T21" fmla="*/ 0 h 61"/>
                  <a:gd name="T22" fmla="*/ 0 w 235"/>
                  <a:gd name="T23" fmla="*/ 0 h 61"/>
                  <a:gd name="T24" fmla="*/ 0 w 235"/>
                  <a:gd name="T25" fmla="*/ 0 h 61"/>
                  <a:gd name="T26" fmla="*/ 0 w 235"/>
                  <a:gd name="T27" fmla="*/ 0 h 61"/>
                  <a:gd name="T28" fmla="*/ 0 w 235"/>
                  <a:gd name="T29" fmla="*/ 0 h 61"/>
                  <a:gd name="T30" fmla="*/ 0 w 235"/>
                  <a:gd name="T31" fmla="*/ 0 h 61"/>
                  <a:gd name="T32" fmla="*/ 0 w 235"/>
                  <a:gd name="T33" fmla="*/ 0 h 61"/>
                  <a:gd name="T34" fmla="*/ 0 w 235"/>
                  <a:gd name="T35" fmla="*/ 0 h 61"/>
                  <a:gd name="T36" fmla="*/ 0 w 235"/>
                  <a:gd name="T37" fmla="*/ 0 h 61"/>
                  <a:gd name="T38" fmla="*/ 0 w 235"/>
                  <a:gd name="T39" fmla="*/ 0 h 61"/>
                  <a:gd name="T40" fmla="*/ 0 w 235"/>
                  <a:gd name="T41" fmla="*/ 0 h 61"/>
                  <a:gd name="T42" fmla="*/ 0 w 235"/>
                  <a:gd name="T43" fmla="*/ 0 h 61"/>
                  <a:gd name="T44" fmla="*/ 0 w 235"/>
                  <a:gd name="T45" fmla="*/ 0 h 61"/>
                  <a:gd name="T46" fmla="*/ 0 w 235"/>
                  <a:gd name="T47" fmla="*/ 0 h 61"/>
                  <a:gd name="T48" fmla="*/ 0 w 235"/>
                  <a:gd name="T49" fmla="*/ 0 h 61"/>
                  <a:gd name="T50" fmla="*/ 0 w 235"/>
                  <a:gd name="T51" fmla="*/ 0 h 61"/>
                  <a:gd name="T52" fmla="*/ 0 w 235"/>
                  <a:gd name="T53" fmla="*/ 0 h 61"/>
                  <a:gd name="T54" fmla="*/ 0 w 235"/>
                  <a:gd name="T55" fmla="*/ 0 h 61"/>
                  <a:gd name="T56" fmla="*/ 0 w 235"/>
                  <a:gd name="T57" fmla="*/ 0 h 61"/>
                  <a:gd name="T58" fmla="*/ 0 w 235"/>
                  <a:gd name="T59" fmla="*/ 0 h 61"/>
                  <a:gd name="T60" fmla="*/ 0 w 235"/>
                  <a:gd name="T61" fmla="*/ 0 h 61"/>
                  <a:gd name="T62" fmla="*/ 0 w 235"/>
                  <a:gd name="T63" fmla="*/ 0 h 61"/>
                  <a:gd name="T64" fmla="*/ 0 w 235"/>
                  <a:gd name="T65" fmla="*/ 0 h 61"/>
                  <a:gd name="T66" fmla="*/ 0 w 235"/>
                  <a:gd name="T67" fmla="*/ 0 h 61"/>
                  <a:gd name="T68" fmla="*/ 0 w 235"/>
                  <a:gd name="T69" fmla="*/ 0 h 61"/>
                  <a:gd name="T70" fmla="*/ 0 w 235"/>
                  <a:gd name="T71" fmla="*/ 0 h 61"/>
                  <a:gd name="T72" fmla="*/ 0 w 235"/>
                  <a:gd name="T73" fmla="*/ 0 h 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5" h="61">
                    <a:moveTo>
                      <a:pt x="209" y="0"/>
                    </a:moveTo>
                    <a:lnTo>
                      <a:pt x="209" y="0"/>
                    </a:lnTo>
                    <a:lnTo>
                      <a:pt x="199" y="6"/>
                    </a:lnTo>
                    <a:lnTo>
                      <a:pt x="189" y="11"/>
                    </a:lnTo>
                    <a:lnTo>
                      <a:pt x="178" y="14"/>
                    </a:lnTo>
                    <a:lnTo>
                      <a:pt x="169" y="16"/>
                    </a:lnTo>
                    <a:lnTo>
                      <a:pt x="156" y="17"/>
                    </a:lnTo>
                    <a:lnTo>
                      <a:pt x="144" y="17"/>
                    </a:lnTo>
                    <a:lnTo>
                      <a:pt x="130" y="16"/>
                    </a:lnTo>
                    <a:lnTo>
                      <a:pt x="116" y="15"/>
                    </a:lnTo>
                    <a:lnTo>
                      <a:pt x="102" y="14"/>
                    </a:lnTo>
                    <a:lnTo>
                      <a:pt x="88" y="13"/>
                    </a:lnTo>
                    <a:lnTo>
                      <a:pt x="74" y="12"/>
                    </a:lnTo>
                    <a:lnTo>
                      <a:pt x="59" y="12"/>
                    </a:lnTo>
                    <a:lnTo>
                      <a:pt x="44" y="13"/>
                    </a:lnTo>
                    <a:lnTo>
                      <a:pt x="30" y="16"/>
                    </a:lnTo>
                    <a:lnTo>
                      <a:pt x="14" y="20"/>
                    </a:lnTo>
                    <a:lnTo>
                      <a:pt x="0" y="28"/>
                    </a:lnTo>
                    <a:lnTo>
                      <a:pt x="24" y="61"/>
                    </a:lnTo>
                    <a:lnTo>
                      <a:pt x="32" y="57"/>
                    </a:lnTo>
                    <a:lnTo>
                      <a:pt x="40" y="55"/>
                    </a:lnTo>
                    <a:lnTo>
                      <a:pt x="50" y="52"/>
                    </a:lnTo>
                    <a:lnTo>
                      <a:pt x="61" y="51"/>
                    </a:lnTo>
                    <a:lnTo>
                      <a:pt x="72" y="51"/>
                    </a:lnTo>
                    <a:lnTo>
                      <a:pt x="86" y="52"/>
                    </a:lnTo>
                    <a:lnTo>
                      <a:pt x="100" y="53"/>
                    </a:lnTo>
                    <a:lnTo>
                      <a:pt x="114" y="54"/>
                    </a:lnTo>
                    <a:lnTo>
                      <a:pt x="128" y="55"/>
                    </a:lnTo>
                    <a:lnTo>
                      <a:pt x="142" y="56"/>
                    </a:lnTo>
                    <a:lnTo>
                      <a:pt x="158" y="56"/>
                    </a:lnTo>
                    <a:lnTo>
                      <a:pt x="173" y="55"/>
                    </a:lnTo>
                    <a:lnTo>
                      <a:pt x="189" y="53"/>
                    </a:lnTo>
                    <a:lnTo>
                      <a:pt x="204" y="48"/>
                    </a:lnTo>
                    <a:lnTo>
                      <a:pt x="221" y="41"/>
                    </a:lnTo>
                    <a:lnTo>
                      <a:pt x="235" y="3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2" name="Freeform 35"/>
              <p:cNvSpPr>
                <a:spLocks/>
              </p:cNvSpPr>
              <p:nvPr/>
            </p:nvSpPr>
            <p:spPr bwMode="auto">
              <a:xfrm>
                <a:off x="5226" y="4155"/>
                <a:ext cx="14" cy="13"/>
              </a:xfrm>
              <a:custGeom>
                <a:avLst/>
                <a:gdLst>
                  <a:gd name="T0" fmla="*/ 0 w 167"/>
                  <a:gd name="T1" fmla="*/ 0 h 161"/>
                  <a:gd name="T2" fmla="*/ 0 w 167"/>
                  <a:gd name="T3" fmla="*/ 0 h 161"/>
                  <a:gd name="T4" fmla="*/ 0 w 167"/>
                  <a:gd name="T5" fmla="*/ 0 h 161"/>
                  <a:gd name="T6" fmla="*/ 0 w 167"/>
                  <a:gd name="T7" fmla="*/ 0 h 161"/>
                  <a:gd name="T8" fmla="*/ 0 w 167"/>
                  <a:gd name="T9" fmla="*/ 0 h 161"/>
                  <a:gd name="T10" fmla="*/ 0 w 167"/>
                  <a:gd name="T11" fmla="*/ 0 h 161"/>
                  <a:gd name="T12" fmla="*/ 0 w 167"/>
                  <a:gd name="T13" fmla="*/ 0 h 161"/>
                  <a:gd name="T14" fmla="*/ 0 w 167"/>
                  <a:gd name="T15" fmla="*/ 0 h 161"/>
                  <a:gd name="T16" fmla="*/ 0 w 167"/>
                  <a:gd name="T17" fmla="*/ 0 h 161"/>
                  <a:gd name="T18" fmla="*/ 0 w 167"/>
                  <a:gd name="T19" fmla="*/ 0 h 161"/>
                  <a:gd name="T20" fmla="*/ 0 w 167"/>
                  <a:gd name="T21" fmla="*/ 0 h 161"/>
                  <a:gd name="T22" fmla="*/ 0 w 167"/>
                  <a:gd name="T23" fmla="*/ 0 h 161"/>
                  <a:gd name="T24" fmla="*/ 0 w 167"/>
                  <a:gd name="T25" fmla="*/ 0 h 161"/>
                  <a:gd name="T26" fmla="*/ 0 w 167"/>
                  <a:gd name="T27" fmla="*/ 0 h 161"/>
                  <a:gd name="T28" fmla="*/ 0 w 167"/>
                  <a:gd name="T29" fmla="*/ 0 h 161"/>
                  <a:gd name="T30" fmla="*/ 0 w 167"/>
                  <a:gd name="T31" fmla="*/ 0 h 161"/>
                  <a:gd name="T32" fmla="*/ 0 w 167"/>
                  <a:gd name="T33" fmla="*/ 0 h 161"/>
                  <a:gd name="T34" fmla="*/ 0 w 167"/>
                  <a:gd name="T35" fmla="*/ 0 h 161"/>
                  <a:gd name="T36" fmla="*/ 0 w 167"/>
                  <a:gd name="T37" fmla="*/ 0 h 161"/>
                  <a:gd name="T38" fmla="*/ 0 w 167"/>
                  <a:gd name="T39" fmla="*/ 0 h 161"/>
                  <a:gd name="T40" fmla="*/ 0 w 167"/>
                  <a:gd name="T41" fmla="*/ 0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7" h="161">
                    <a:moveTo>
                      <a:pt x="150" y="0"/>
                    </a:moveTo>
                    <a:lnTo>
                      <a:pt x="150" y="0"/>
                    </a:lnTo>
                    <a:lnTo>
                      <a:pt x="123" y="14"/>
                    </a:lnTo>
                    <a:lnTo>
                      <a:pt x="101" y="29"/>
                    </a:lnTo>
                    <a:lnTo>
                      <a:pt x="83" y="45"/>
                    </a:lnTo>
                    <a:lnTo>
                      <a:pt x="67" y="62"/>
                    </a:lnTo>
                    <a:lnTo>
                      <a:pt x="50" y="82"/>
                    </a:lnTo>
                    <a:lnTo>
                      <a:pt x="35" y="98"/>
                    </a:lnTo>
                    <a:lnTo>
                      <a:pt x="18" y="115"/>
                    </a:lnTo>
                    <a:lnTo>
                      <a:pt x="0" y="131"/>
                    </a:lnTo>
                    <a:lnTo>
                      <a:pt x="26" y="161"/>
                    </a:lnTo>
                    <a:lnTo>
                      <a:pt x="48" y="143"/>
                    </a:lnTo>
                    <a:lnTo>
                      <a:pt x="68" y="124"/>
                    </a:lnTo>
                    <a:lnTo>
                      <a:pt x="83" y="106"/>
                    </a:lnTo>
                    <a:lnTo>
                      <a:pt x="99" y="89"/>
                    </a:lnTo>
                    <a:lnTo>
                      <a:pt x="113" y="73"/>
                    </a:lnTo>
                    <a:lnTo>
                      <a:pt x="129" y="59"/>
                    </a:lnTo>
                    <a:lnTo>
                      <a:pt x="146" y="46"/>
                    </a:lnTo>
                    <a:lnTo>
                      <a:pt x="167" y="36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3" name="Freeform 36"/>
              <p:cNvSpPr>
                <a:spLocks/>
              </p:cNvSpPr>
              <p:nvPr/>
            </p:nvSpPr>
            <p:spPr bwMode="auto">
              <a:xfrm>
                <a:off x="5238" y="4153"/>
                <a:ext cx="18" cy="5"/>
              </a:xfrm>
              <a:custGeom>
                <a:avLst/>
                <a:gdLst>
                  <a:gd name="T0" fmla="*/ 0 w 207"/>
                  <a:gd name="T1" fmla="*/ 0 h 56"/>
                  <a:gd name="T2" fmla="*/ 0 w 207"/>
                  <a:gd name="T3" fmla="*/ 0 h 56"/>
                  <a:gd name="T4" fmla="*/ 0 w 207"/>
                  <a:gd name="T5" fmla="*/ 0 h 56"/>
                  <a:gd name="T6" fmla="*/ 0 w 207"/>
                  <a:gd name="T7" fmla="*/ 0 h 56"/>
                  <a:gd name="T8" fmla="*/ 0 w 207"/>
                  <a:gd name="T9" fmla="*/ 0 h 56"/>
                  <a:gd name="T10" fmla="*/ 0 w 207"/>
                  <a:gd name="T11" fmla="*/ 0 h 56"/>
                  <a:gd name="T12" fmla="*/ 0 w 207"/>
                  <a:gd name="T13" fmla="*/ 0 h 56"/>
                  <a:gd name="T14" fmla="*/ 0 w 207"/>
                  <a:gd name="T15" fmla="*/ 0 h 56"/>
                  <a:gd name="T16" fmla="*/ 0 w 207"/>
                  <a:gd name="T17" fmla="*/ 0 h 56"/>
                  <a:gd name="T18" fmla="*/ 0 w 207"/>
                  <a:gd name="T19" fmla="*/ 0 h 56"/>
                  <a:gd name="T20" fmla="*/ 0 w 207"/>
                  <a:gd name="T21" fmla="*/ 0 h 56"/>
                  <a:gd name="T22" fmla="*/ 0 w 207"/>
                  <a:gd name="T23" fmla="*/ 0 h 56"/>
                  <a:gd name="T24" fmla="*/ 0 w 207"/>
                  <a:gd name="T25" fmla="*/ 0 h 56"/>
                  <a:gd name="T26" fmla="*/ 0 w 207"/>
                  <a:gd name="T27" fmla="*/ 0 h 56"/>
                  <a:gd name="T28" fmla="*/ 0 w 207"/>
                  <a:gd name="T29" fmla="*/ 0 h 56"/>
                  <a:gd name="T30" fmla="*/ 0 w 207"/>
                  <a:gd name="T31" fmla="*/ 0 h 56"/>
                  <a:gd name="T32" fmla="*/ 0 w 207"/>
                  <a:gd name="T33" fmla="*/ 0 h 56"/>
                  <a:gd name="T34" fmla="*/ 0 w 207"/>
                  <a:gd name="T35" fmla="*/ 0 h 56"/>
                  <a:gd name="T36" fmla="*/ 0 w 207"/>
                  <a:gd name="T37" fmla="*/ 0 h 56"/>
                  <a:gd name="T38" fmla="*/ 0 w 207"/>
                  <a:gd name="T39" fmla="*/ 0 h 56"/>
                  <a:gd name="T40" fmla="*/ 0 w 207"/>
                  <a:gd name="T41" fmla="*/ 0 h 56"/>
                  <a:gd name="T42" fmla="*/ 0 w 207"/>
                  <a:gd name="T43" fmla="*/ 0 h 56"/>
                  <a:gd name="T44" fmla="*/ 0 w 207"/>
                  <a:gd name="T45" fmla="*/ 0 h 56"/>
                  <a:gd name="T46" fmla="*/ 0 w 207"/>
                  <a:gd name="T47" fmla="*/ 0 h 56"/>
                  <a:gd name="T48" fmla="*/ 0 w 207"/>
                  <a:gd name="T49" fmla="*/ 0 h 56"/>
                  <a:gd name="T50" fmla="*/ 0 w 207"/>
                  <a:gd name="T51" fmla="*/ 0 h 56"/>
                  <a:gd name="T52" fmla="*/ 0 w 207"/>
                  <a:gd name="T53" fmla="*/ 0 h 56"/>
                  <a:gd name="T54" fmla="*/ 0 w 207"/>
                  <a:gd name="T55" fmla="*/ 0 h 56"/>
                  <a:gd name="T56" fmla="*/ 0 w 207"/>
                  <a:gd name="T57" fmla="*/ 0 h 56"/>
                  <a:gd name="T58" fmla="*/ 0 w 207"/>
                  <a:gd name="T59" fmla="*/ 0 h 56"/>
                  <a:gd name="T60" fmla="*/ 0 w 207"/>
                  <a:gd name="T61" fmla="*/ 0 h 56"/>
                  <a:gd name="T62" fmla="*/ 0 w 207"/>
                  <a:gd name="T63" fmla="*/ 0 h 56"/>
                  <a:gd name="T64" fmla="*/ 0 w 207"/>
                  <a:gd name="T65" fmla="*/ 0 h 56"/>
                  <a:gd name="T66" fmla="*/ 0 w 207"/>
                  <a:gd name="T67" fmla="*/ 0 h 56"/>
                  <a:gd name="T68" fmla="*/ 0 w 207"/>
                  <a:gd name="T69" fmla="*/ 0 h 56"/>
                  <a:gd name="T70" fmla="*/ 0 w 207"/>
                  <a:gd name="T71" fmla="*/ 0 h 56"/>
                  <a:gd name="T72" fmla="*/ 0 w 207"/>
                  <a:gd name="T73" fmla="*/ 0 h 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7" h="56">
                    <a:moveTo>
                      <a:pt x="188" y="0"/>
                    </a:moveTo>
                    <a:lnTo>
                      <a:pt x="187" y="1"/>
                    </a:lnTo>
                    <a:lnTo>
                      <a:pt x="179" y="6"/>
                    </a:lnTo>
                    <a:lnTo>
                      <a:pt x="168" y="8"/>
                    </a:lnTo>
                    <a:lnTo>
                      <a:pt x="156" y="10"/>
                    </a:lnTo>
                    <a:lnTo>
                      <a:pt x="147" y="12"/>
                    </a:lnTo>
                    <a:lnTo>
                      <a:pt x="138" y="12"/>
                    </a:lnTo>
                    <a:lnTo>
                      <a:pt x="127" y="12"/>
                    </a:lnTo>
                    <a:lnTo>
                      <a:pt x="116" y="11"/>
                    </a:lnTo>
                    <a:lnTo>
                      <a:pt x="105" y="10"/>
                    </a:lnTo>
                    <a:lnTo>
                      <a:pt x="93" y="9"/>
                    </a:lnTo>
                    <a:lnTo>
                      <a:pt x="80" y="8"/>
                    </a:lnTo>
                    <a:lnTo>
                      <a:pt x="68" y="8"/>
                    </a:lnTo>
                    <a:lnTo>
                      <a:pt x="56" y="8"/>
                    </a:lnTo>
                    <a:lnTo>
                      <a:pt x="42" y="9"/>
                    </a:lnTo>
                    <a:lnTo>
                      <a:pt x="29" y="11"/>
                    </a:lnTo>
                    <a:lnTo>
                      <a:pt x="14" y="15"/>
                    </a:lnTo>
                    <a:lnTo>
                      <a:pt x="0" y="20"/>
                    </a:lnTo>
                    <a:lnTo>
                      <a:pt x="17" y="56"/>
                    </a:lnTo>
                    <a:lnTo>
                      <a:pt x="27" y="51"/>
                    </a:lnTo>
                    <a:lnTo>
                      <a:pt x="37" y="49"/>
                    </a:lnTo>
                    <a:lnTo>
                      <a:pt x="48" y="47"/>
                    </a:lnTo>
                    <a:lnTo>
                      <a:pt x="58" y="46"/>
                    </a:lnTo>
                    <a:lnTo>
                      <a:pt x="68" y="46"/>
                    </a:lnTo>
                    <a:lnTo>
                      <a:pt x="78" y="46"/>
                    </a:lnTo>
                    <a:lnTo>
                      <a:pt x="89" y="47"/>
                    </a:lnTo>
                    <a:lnTo>
                      <a:pt x="101" y="48"/>
                    </a:lnTo>
                    <a:lnTo>
                      <a:pt x="112" y="49"/>
                    </a:lnTo>
                    <a:lnTo>
                      <a:pt x="125" y="50"/>
                    </a:lnTo>
                    <a:lnTo>
                      <a:pt x="138" y="50"/>
                    </a:lnTo>
                    <a:lnTo>
                      <a:pt x="152" y="50"/>
                    </a:lnTo>
                    <a:lnTo>
                      <a:pt x="165" y="48"/>
                    </a:lnTo>
                    <a:lnTo>
                      <a:pt x="176" y="46"/>
                    </a:lnTo>
                    <a:lnTo>
                      <a:pt x="192" y="42"/>
                    </a:lnTo>
                    <a:lnTo>
                      <a:pt x="207" y="36"/>
                    </a:lnTo>
                    <a:lnTo>
                      <a:pt x="206" y="37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4" name="Freeform 37"/>
              <p:cNvSpPr>
                <a:spLocks/>
              </p:cNvSpPr>
              <p:nvPr/>
            </p:nvSpPr>
            <p:spPr bwMode="auto">
              <a:xfrm>
                <a:off x="5254" y="4142"/>
                <a:ext cx="12" cy="14"/>
              </a:xfrm>
              <a:custGeom>
                <a:avLst/>
                <a:gdLst>
                  <a:gd name="T0" fmla="*/ 0 w 145"/>
                  <a:gd name="T1" fmla="*/ 0 h 174"/>
                  <a:gd name="T2" fmla="*/ 0 w 145"/>
                  <a:gd name="T3" fmla="*/ 0 h 174"/>
                  <a:gd name="T4" fmla="*/ 0 w 145"/>
                  <a:gd name="T5" fmla="*/ 0 h 174"/>
                  <a:gd name="T6" fmla="*/ 0 w 145"/>
                  <a:gd name="T7" fmla="*/ 0 h 174"/>
                  <a:gd name="T8" fmla="*/ 0 w 145"/>
                  <a:gd name="T9" fmla="*/ 0 h 174"/>
                  <a:gd name="T10" fmla="*/ 0 w 145"/>
                  <a:gd name="T11" fmla="*/ 0 h 174"/>
                  <a:gd name="T12" fmla="*/ 0 w 145"/>
                  <a:gd name="T13" fmla="*/ 0 h 174"/>
                  <a:gd name="T14" fmla="*/ 0 w 145"/>
                  <a:gd name="T15" fmla="*/ 0 h 174"/>
                  <a:gd name="T16" fmla="*/ 0 w 145"/>
                  <a:gd name="T17" fmla="*/ 0 h 174"/>
                  <a:gd name="T18" fmla="*/ 0 w 145"/>
                  <a:gd name="T19" fmla="*/ 0 h 174"/>
                  <a:gd name="T20" fmla="*/ 0 w 145"/>
                  <a:gd name="T21" fmla="*/ 0 h 174"/>
                  <a:gd name="T22" fmla="*/ 0 w 145"/>
                  <a:gd name="T23" fmla="*/ 0 h 174"/>
                  <a:gd name="T24" fmla="*/ 0 w 145"/>
                  <a:gd name="T25" fmla="*/ 0 h 174"/>
                  <a:gd name="T26" fmla="*/ 0 w 145"/>
                  <a:gd name="T27" fmla="*/ 0 h 174"/>
                  <a:gd name="T28" fmla="*/ 0 w 145"/>
                  <a:gd name="T29" fmla="*/ 0 h 174"/>
                  <a:gd name="T30" fmla="*/ 0 w 145"/>
                  <a:gd name="T31" fmla="*/ 0 h 174"/>
                  <a:gd name="T32" fmla="*/ 0 w 145"/>
                  <a:gd name="T33" fmla="*/ 0 h 174"/>
                  <a:gd name="T34" fmla="*/ 0 w 145"/>
                  <a:gd name="T35" fmla="*/ 0 h 174"/>
                  <a:gd name="T36" fmla="*/ 0 w 145"/>
                  <a:gd name="T37" fmla="*/ 0 h 174"/>
                  <a:gd name="T38" fmla="*/ 0 w 145"/>
                  <a:gd name="T39" fmla="*/ 0 h 174"/>
                  <a:gd name="T40" fmla="*/ 0 w 145"/>
                  <a:gd name="T41" fmla="*/ 0 h 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5" h="174">
                    <a:moveTo>
                      <a:pt x="124" y="0"/>
                    </a:moveTo>
                    <a:lnTo>
                      <a:pt x="123" y="0"/>
                    </a:lnTo>
                    <a:lnTo>
                      <a:pt x="99" y="17"/>
                    </a:lnTo>
                    <a:lnTo>
                      <a:pt x="79" y="38"/>
                    </a:lnTo>
                    <a:lnTo>
                      <a:pt x="66" y="58"/>
                    </a:lnTo>
                    <a:lnTo>
                      <a:pt x="54" y="79"/>
                    </a:lnTo>
                    <a:lnTo>
                      <a:pt x="43" y="97"/>
                    </a:lnTo>
                    <a:lnTo>
                      <a:pt x="32" y="114"/>
                    </a:lnTo>
                    <a:lnTo>
                      <a:pt x="19" y="127"/>
                    </a:lnTo>
                    <a:lnTo>
                      <a:pt x="0" y="137"/>
                    </a:lnTo>
                    <a:lnTo>
                      <a:pt x="18" y="174"/>
                    </a:lnTo>
                    <a:lnTo>
                      <a:pt x="45" y="158"/>
                    </a:lnTo>
                    <a:lnTo>
                      <a:pt x="64" y="138"/>
                    </a:lnTo>
                    <a:lnTo>
                      <a:pt x="80" y="117"/>
                    </a:lnTo>
                    <a:lnTo>
                      <a:pt x="91" y="97"/>
                    </a:lnTo>
                    <a:lnTo>
                      <a:pt x="103" y="78"/>
                    </a:lnTo>
                    <a:lnTo>
                      <a:pt x="114" y="61"/>
                    </a:lnTo>
                    <a:lnTo>
                      <a:pt x="127" y="45"/>
                    </a:lnTo>
                    <a:lnTo>
                      <a:pt x="145" y="34"/>
                    </a:lnTo>
                    <a:lnTo>
                      <a:pt x="144" y="34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5" name="Freeform 38"/>
              <p:cNvSpPr>
                <a:spLocks/>
              </p:cNvSpPr>
              <p:nvPr/>
            </p:nvSpPr>
            <p:spPr bwMode="auto">
              <a:xfrm>
                <a:off x="5264" y="4141"/>
                <a:ext cx="14" cy="5"/>
              </a:xfrm>
              <a:custGeom>
                <a:avLst/>
                <a:gdLst>
                  <a:gd name="T0" fmla="*/ 0 w 167"/>
                  <a:gd name="T1" fmla="*/ 0 h 51"/>
                  <a:gd name="T2" fmla="*/ 0 w 167"/>
                  <a:gd name="T3" fmla="*/ 0 h 51"/>
                  <a:gd name="T4" fmla="*/ 0 w 167"/>
                  <a:gd name="T5" fmla="*/ 0 h 51"/>
                  <a:gd name="T6" fmla="*/ 0 w 167"/>
                  <a:gd name="T7" fmla="*/ 0 h 51"/>
                  <a:gd name="T8" fmla="*/ 0 w 167"/>
                  <a:gd name="T9" fmla="*/ 0 h 51"/>
                  <a:gd name="T10" fmla="*/ 0 w 167"/>
                  <a:gd name="T11" fmla="*/ 0 h 51"/>
                  <a:gd name="T12" fmla="*/ 0 w 167"/>
                  <a:gd name="T13" fmla="*/ 0 h 51"/>
                  <a:gd name="T14" fmla="*/ 0 w 167"/>
                  <a:gd name="T15" fmla="*/ 0 h 51"/>
                  <a:gd name="T16" fmla="*/ 0 w 167"/>
                  <a:gd name="T17" fmla="*/ 0 h 51"/>
                  <a:gd name="T18" fmla="*/ 0 w 167"/>
                  <a:gd name="T19" fmla="*/ 0 h 51"/>
                  <a:gd name="T20" fmla="*/ 0 w 167"/>
                  <a:gd name="T21" fmla="*/ 0 h 51"/>
                  <a:gd name="T22" fmla="*/ 0 w 167"/>
                  <a:gd name="T23" fmla="*/ 0 h 51"/>
                  <a:gd name="T24" fmla="*/ 0 w 167"/>
                  <a:gd name="T25" fmla="*/ 0 h 51"/>
                  <a:gd name="T26" fmla="*/ 0 w 167"/>
                  <a:gd name="T27" fmla="*/ 0 h 51"/>
                  <a:gd name="T28" fmla="*/ 0 w 167"/>
                  <a:gd name="T29" fmla="*/ 0 h 51"/>
                  <a:gd name="T30" fmla="*/ 0 w 167"/>
                  <a:gd name="T31" fmla="*/ 0 h 51"/>
                  <a:gd name="T32" fmla="*/ 0 w 167"/>
                  <a:gd name="T33" fmla="*/ 0 h 51"/>
                  <a:gd name="T34" fmla="*/ 0 w 167"/>
                  <a:gd name="T35" fmla="*/ 0 h 51"/>
                  <a:gd name="T36" fmla="*/ 0 w 167"/>
                  <a:gd name="T37" fmla="*/ 0 h 51"/>
                  <a:gd name="T38" fmla="*/ 0 w 167"/>
                  <a:gd name="T39" fmla="*/ 0 h 51"/>
                  <a:gd name="T40" fmla="*/ 0 w 167"/>
                  <a:gd name="T41" fmla="*/ 0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7" h="51">
                    <a:moveTo>
                      <a:pt x="147" y="8"/>
                    </a:moveTo>
                    <a:lnTo>
                      <a:pt x="147" y="8"/>
                    </a:lnTo>
                    <a:lnTo>
                      <a:pt x="135" y="12"/>
                    </a:lnTo>
                    <a:lnTo>
                      <a:pt x="122" y="13"/>
                    </a:lnTo>
                    <a:lnTo>
                      <a:pt x="106" y="10"/>
                    </a:lnTo>
                    <a:lnTo>
                      <a:pt x="88" y="6"/>
                    </a:lnTo>
                    <a:lnTo>
                      <a:pt x="67" y="2"/>
                    </a:lnTo>
                    <a:lnTo>
                      <a:pt x="47" y="0"/>
                    </a:lnTo>
                    <a:lnTo>
                      <a:pt x="24" y="0"/>
                    </a:lnTo>
                    <a:lnTo>
                      <a:pt x="0" y="8"/>
                    </a:lnTo>
                    <a:lnTo>
                      <a:pt x="20" y="42"/>
                    </a:lnTo>
                    <a:lnTo>
                      <a:pt x="31" y="38"/>
                    </a:lnTo>
                    <a:lnTo>
                      <a:pt x="45" y="38"/>
                    </a:lnTo>
                    <a:lnTo>
                      <a:pt x="61" y="40"/>
                    </a:lnTo>
                    <a:lnTo>
                      <a:pt x="79" y="44"/>
                    </a:lnTo>
                    <a:lnTo>
                      <a:pt x="97" y="48"/>
                    </a:lnTo>
                    <a:lnTo>
                      <a:pt x="120" y="51"/>
                    </a:lnTo>
                    <a:lnTo>
                      <a:pt x="144" y="50"/>
                    </a:lnTo>
                    <a:lnTo>
                      <a:pt x="167" y="42"/>
                    </a:lnTo>
                    <a:lnTo>
                      <a:pt x="14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6" name="Freeform 39"/>
              <p:cNvSpPr>
                <a:spLocks/>
              </p:cNvSpPr>
              <p:nvPr/>
            </p:nvSpPr>
            <p:spPr bwMode="auto">
              <a:xfrm>
                <a:off x="5277" y="4132"/>
                <a:ext cx="11" cy="13"/>
              </a:xfrm>
              <a:custGeom>
                <a:avLst/>
                <a:gdLst>
                  <a:gd name="T0" fmla="*/ 0 w 135"/>
                  <a:gd name="T1" fmla="*/ 0 h 151"/>
                  <a:gd name="T2" fmla="*/ 0 w 135"/>
                  <a:gd name="T3" fmla="*/ 0 h 151"/>
                  <a:gd name="T4" fmla="*/ 0 w 135"/>
                  <a:gd name="T5" fmla="*/ 0 h 151"/>
                  <a:gd name="T6" fmla="*/ 0 w 135"/>
                  <a:gd name="T7" fmla="*/ 0 h 151"/>
                  <a:gd name="T8" fmla="*/ 0 w 135"/>
                  <a:gd name="T9" fmla="*/ 0 h 151"/>
                  <a:gd name="T10" fmla="*/ 0 w 135"/>
                  <a:gd name="T11" fmla="*/ 0 h 151"/>
                  <a:gd name="T12" fmla="*/ 0 w 135"/>
                  <a:gd name="T13" fmla="*/ 0 h 151"/>
                  <a:gd name="T14" fmla="*/ 0 w 135"/>
                  <a:gd name="T15" fmla="*/ 0 h 151"/>
                  <a:gd name="T16" fmla="*/ 0 w 135"/>
                  <a:gd name="T17" fmla="*/ 0 h 151"/>
                  <a:gd name="T18" fmla="*/ 0 w 135"/>
                  <a:gd name="T19" fmla="*/ 0 h 151"/>
                  <a:gd name="T20" fmla="*/ 0 w 135"/>
                  <a:gd name="T21" fmla="*/ 0 h 151"/>
                  <a:gd name="T22" fmla="*/ 0 w 135"/>
                  <a:gd name="T23" fmla="*/ 0 h 151"/>
                  <a:gd name="T24" fmla="*/ 0 w 135"/>
                  <a:gd name="T25" fmla="*/ 0 h 151"/>
                  <a:gd name="T26" fmla="*/ 0 w 135"/>
                  <a:gd name="T27" fmla="*/ 0 h 151"/>
                  <a:gd name="T28" fmla="*/ 0 w 135"/>
                  <a:gd name="T29" fmla="*/ 0 h 151"/>
                  <a:gd name="T30" fmla="*/ 0 w 135"/>
                  <a:gd name="T31" fmla="*/ 0 h 151"/>
                  <a:gd name="T32" fmla="*/ 0 w 135"/>
                  <a:gd name="T33" fmla="*/ 0 h 151"/>
                  <a:gd name="T34" fmla="*/ 0 w 135"/>
                  <a:gd name="T35" fmla="*/ 0 h 151"/>
                  <a:gd name="T36" fmla="*/ 0 w 135"/>
                  <a:gd name="T37" fmla="*/ 0 h 151"/>
                  <a:gd name="T38" fmla="*/ 0 w 135"/>
                  <a:gd name="T39" fmla="*/ 0 h 151"/>
                  <a:gd name="T40" fmla="*/ 0 w 135"/>
                  <a:gd name="T41" fmla="*/ 0 h 1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5" h="151">
                    <a:moveTo>
                      <a:pt x="113" y="0"/>
                    </a:moveTo>
                    <a:lnTo>
                      <a:pt x="113" y="0"/>
                    </a:lnTo>
                    <a:lnTo>
                      <a:pt x="93" y="15"/>
                    </a:lnTo>
                    <a:lnTo>
                      <a:pt x="77" y="31"/>
                    </a:lnTo>
                    <a:lnTo>
                      <a:pt x="63" y="48"/>
                    </a:lnTo>
                    <a:lnTo>
                      <a:pt x="50" y="65"/>
                    </a:lnTo>
                    <a:lnTo>
                      <a:pt x="38" y="83"/>
                    </a:lnTo>
                    <a:lnTo>
                      <a:pt x="27" y="96"/>
                    </a:lnTo>
                    <a:lnTo>
                      <a:pt x="14" y="108"/>
                    </a:lnTo>
                    <a:lnTo>
                      <a:pt x="0" y="117"/>
                    </a:lnTo>
                    <a:lnTo>
                      <a:pt x="20" y="151"/>
                    </a:lnTo>
                    <a:lnTo>
                      <a:pt x="40" y="138"/>
                    </a:lnTo>
                    <a:lnTo>
                      <a:pt x="57" y="122"/>
                    </a:lnTo>
                    <a:lnTo>
                      <a:pt x="72" y="105"/>
                    </a:lnTo>
                    <a:lnTo>
                      <a:pt x="84" y="88"/>
                    </a:lnTo>
                    <a:lnTo>
                      <a:pt x="97" y="70"/>
                    </a:lnTo>
                    <a:lnTo>
                      <a:pt x="109" y="55"/>
                    </a:lnTo>
                    <a:lnTo>
                      <a:pt x="121" y="43"/>
                    </a:lnTo>
                    <a:lnTo>
                      <a:pt x="135" y="34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7" name="Freeform 40"/>
              <p:cNvSpPr>
                <a:spLocks/>
              </p:cNvSpPr>
              <p:nvPr/>
            </p:nvSpPr>
            <p:spPr bwMode="auto">
              <a:xfrm>
                <a:off x="5286" y="4130"/>
                <a:ext cx="16" cy="5"/>
              </a:xfrm>
              <a:custGeom>
                <a:avLst/>
                <a:gdLst>
                  <a:gd name="T0" fmla="*/ 0 w 190"/>
                  <a:gd name="T1" fmla="*/ 0 h 55"/>
                  <a:gd name="T2" fmla="*/ 0 w 190"/>
                  <a:gd name="T3" fmla="*/ 0 h 55"/>
                  <a:gd name="T4" fmla="*/ 0 w 190"/>
                  <a:gd name="T5" fmla="*/ 0 h 55"/>
                  <a:gd name="T6" fmla="*/ 0 w 190"/>
                  <a:gd name="T7" fmla="*/ 0 h 55"/>
                  <a:gd name="T8" fmla="*/ 0 w 190"/>
                  <a:gd name="T9" fmla="*/ 0 h 55"/>
                  <a:gd name="T10" fmla="*/ 0 w 190"/>
                  <a:gd name="T11" fmla="*/ 0 h 55"/>
                  <a:gd name="T12" fmla="*/ 0 w 190"/>
                  <a:gd name="T13" fmla="*/ 0 h 55"/>
                  <a:gd name="T14" fmla="*/ 0 w 190"/>
                  <a:gd name="T15" fmla="*/ 0 h 55"/>
                  <a:gd name="T16" fmla="*/ 0 w 190"/>
                  <a:gd name="T17" fmla="*/ 0 h 55"/>
                  <a:gd name="T18" fmla="*/ 0 w 190"/>
                  <a:gd name="T19" fmla="*/ 0 h 55"/>
                  <a:gd name="T20" fmla="*/ 0 w 190"/>
                  <a:gd name="T21" fmla="*/ 0 h 55"/>
                  <a:gd name="T22" fmla="*/ 0 w 190"/>
                  <a:gd name="T23" fmla="*/ 0 h 55"/>
                  <a:gd name="T24" fmla="*/ 0 w 190"/>
                  <a:gd name="T25" fmla="*/ 0 h 55"/>
                  <a:gd name="T26" fmla="*/ 0 w 190"/>
                  <a:gd name="T27" fmla="*/ 0 h 55"/>
                  <a:gd name="T28" fmla="*/ 0 w 190"/>
                  <a:gd name="T29" fmla="*/ 0 h 55"/>
                  <a:gd name="T30" fmla="*/ 0 w 190"/>
                  <a:gd name="T31" fmla="*/ 0 h 55"/>
                  <a:gd name="T32" fmla="*/ 0 w 190"/>
                  <a:gd name="T33" fmla="*/ 0 h 55"/>
                  <a:gd name="T34" fmla="*/ 0 w 190"/>
                  <a:gd name="T35" fmla="*/ 0 h 55"/>
                  <a:gd name="T36" fmla="*/ 0 w 190"/>
                  <a:gd name="T37" fmla="*/ 0 h 55"/>
                  <a:gd name="T38" fmla="*/ 0 w 190"/>
                  <a:gd name="T39" fmla="*/ 0 h 55"/>
                  <a:gd name="T40" fmla="*/ 0 w 190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0" h="55">
                    <a:moveTo>
                      <a:pt x="169" y="0"/>
                    </a:moveTo>
                    <a:lnTo>
                      <a:pt x="169" y="0"/>
                    </a:lnTo>
                    <a:lnTo>
                      <a:pt x="152" y="8"/>
                    </a:lnTo>
                    <a:lnTo>
                      <a:pt x="136" y="11"/>
                    </a:lnTo>
                    <a:lnTo>
                      <a:pt x="118" y="11"/>
                    </a:lnTo>
                    <a:lnTo>
                      <a:pt x="96" y="9"/>
                    </a:lnTo>
                    <a:lnTo>
                      <a:pt x="74" y="8"/>
                    </a:lnTo>
                    <a:lnTo>
                      <a:pt x="51" y="8"/>
                    </a:lnTo>
                    <a:lnTo>
                      <a:pt x="26" y="11"/>
                    </a:lnTo>
                    <a:lnTo>
                      <a:pt x="0" y="21"/>
                    </a:lnTo>
                    <a:lnTo>
                      <a:pt x="22" y="55"/>
                    </a:lnTo>
                    <a:lnTo>
                      <a:pt x="37" y="49"/>
                    </a:lnTo>
                    <a:lnTo>
                      <a:pt x="53" y="46"/>
                    </a:lnTo>
                    <a:lnTo>
                      <a:pt x="74" y="46"/>
                    </a:lnTo>
                    <a:lnTo>
                      <a:pt x="94" y="47"/>
                    </a:lnTo>
                    <a:lnTo>
                      <a:pt x="116" y="49"/>
                    </a:lnTo>
                    <a:lnTo>
                      <a:pt x="138" y="49"/>
                    </a:lnTo>
                    <a:lnTo>
                      <a:pt x="165" y="46"/>
                    </a:lnTo>
                    <a:lnTo>
                      <a:pt x="190" y="35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8" name="Freeform 41"/>
              <p:cNvSpPr>
                <a:spLocks/>
              </p:cNvSpPr>
              <p:nvPr/>
            </p:nvSpPr>
            <p:spPr bwMode="auto">
              <a:xfrm>
                <a:off x="5300" y="4121"/>
                <a:ext cx="5" cy="12"/>
              </a:xfrm>
              <a:custGeom>
                <a:avLst/>
                <a:gdLst>
                  <a:gd name="T0" fmla="*/ 0 w 62"/>
                  <a:gd name="T1" fmla="*/ 0 h 143"/>
                  <a:gd name="T2" fmla="*/ 0 w 62"/>
                  <a:gd name="T3" fmla="*/ 0 h 143"/>
                  <a:gd name="T4" fmla="*/ 0 w 62"/>
                  <a:gd name="T5" fmla="*/ 0 h 143"/>
                  <a:gd name="T6" fmla="*/ 0 w 62"/>
                  <a:gd name="T7" fmla="*/ 0 h 143"/>
                  <a:gd name="T8" fmla="*/ 0 w 62"/>
                  <a:gd name="T9" fmla="*/ 0 h 143"/>
                  <a:gd name="T10" fmla="*/ 0 w 62"/>
                  <a:gd name="T11" fmla="*/ 0 h 143"/>
                  <a:gd name="T12" fmla="*/ 0 w 62"/>
                  <a:gd name="T13" fmla="*/ 0 h 143"/>
                  <a:gd name="T14" fmla="*/ 0 w 62"/>
                  <a:gd name="T15" fmla="*/ 0 h 143"/>
                  <a:gd name="T16" fmla="*/ 0 w 62"/>
                  <a:gd name="T17" fmla="*/ 0 h 143"/>
                  <a:gd name="T18" fmla="*/ 0 w 62"/>
                  <a:gd name="T19" fmla="*/ 0 h 143"/>
                  <a:gd name="T20" fmla="*/ 0 w 62"/>
                  <a:gd name="T21" fmla="*/ 0 h 143"/>
                  <a:gd name="T22" fmla="*/ 0 w 62"/>
                  <a:gd name="T23" fmla="*/ 0 h 143"/>
                  <a:gd name="T24" fmla="*/ 0 w 62"/>
                  <a:gd name="T25" fmla="*/ 0 h 143"/>
                  <a:gd name="T26" fmla="*/ 0 w 62"/>
                  <a:gd name="T27" fmla="*/ 0 h 143"/>
                  <a:gd name="T28" fmla="*/ 0 w 62"/>
                  <a:gd name="T29" fmla="*/ 0 h 143"/>
                  <a:gd name="T30" fmla="*/ 0 w 62"/>
                  <a:gd name="T31" fmla="*/ 0 h 143"/>
                  <a:gd name="T32" fmla="*/ 0 w 62"/>
                  <a:gd name="T33" fmla="*/ 0 h 143"/>
                  <a:gd name="T34" fmla="*/ 0 w 62"/>
                  <a:gd name="T35" fmla="*/ 0 h 143"/>
                  <a:gd name="T36" fmla="*/ 0 w 62"/>
                  <a:gd name="T37" fmla="*/ 0 h 143"/>
                  <a:gd name="T38" fmla="*/ 0 w 62"/>
                  <a:gd name="T39" fmla="*/ 0 h 143"/>
                  <a:gd name="T40" fmla="*/ 0 w 62"/>
                  <a:gd name="T41" fmla="*/ 0 h 1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2" h="143">
                    <a:moveTo>
                      <a:pt x="41" y="1"/>
                    </a:moveTo>
                    <a:lnTo>
                      <a:pt x="41" y="0"/>
                    </a:lnTo>
                    <a:lnTo>
                      <a:pt x="22" y="16"/>
                    </a:lnTo>
                    <a:lnTo>
                      <a:pt x="14" y="36"/>
                    </a:lnTo>
                    <a:lnTo>
                      <a:pt x="10" y="54"/>
                    </a:lnTo>
                    <a:lnTo>
                      <a:pt x="9" y="71"/>
                    </a:lnTo>
                    <a:lnTo>
                      <a:pt x="9" y="86"/>
                    </a:lnTo>
                    <a:lnTo>
                      <a:pt x="7" y="97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1" y="143"/>
                    </a:lnTo>
                    <a:lnTo>
                      <a:pt x="38" y="127"/>
                    </a:lnTo>
                    <a:lnTo>
                      <a:pt x="48" y="107"/>
                    </a:lnTo>
                    <a:lnTo>
                      <a:pt x="50" y="90"/>
                    </a:lnTo>
                    <a:lnTo>
                      <a:pt x="52" y="73"/>
                    </a:lnTo>
                    <a:lnTo>
                      <a:pt x="51" y="58"/>
                    </a:lnTo>
                    <a:lnTo>
                      <a:pt x="55" y="46"/>
                    </a:lnTo>
                    <a:lnTo>
                      <a:pt x="57" y="39"/>
                    </a:lnTo>
                    <a:lnTo>
                      <a:pt x="62" y="35"/>
                    </a:lnTo>
                    <a:lnTo>
                      <a:pt x="62" y="34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9" name="Freeform 42"/>
              <p:cNvSpPr>
                <a:spLocks/>
              </p:cNvSpPr>
              <p:nvPr/>
            </p:nvSpPr>
            <p:spPr bwMode="auto">
              <a:xfrm>
                <a:off x="5304" y="4120"/>
                <a:ext cx="12" cy="4"/>
              </a:xfrm>
              <a:custGeom>
                <a:avLst/>
                <a:gdLst>
                  <a:gd name="T0" fmla="*/ 0 w 147"/>
                  <a:gd name="T1" fmla="*/ 0 h 52"/>
                  <a:gd name="T2" fmla="*/ 0 w 147"/>
                  <a:gd name="T3" fmla="*/ 0 h 52"/>
                  <a:gd name="T4" fmla="*/ 0 w 147"/>
                  <a:gd name="T5" fmla="*/ 0 h 52"/>
                  <a:gd name="T6" fmla="*/ 0 w 147"/>
                  <a:gd name="T7" fmla="*/ 0 h 52"/>
                  <a:gd name="T8" fmla="*/ 0 w 147"/>
                  <a:gd name="T9" fmla="*/ 0 h 52"/>
                  <a:gd name="T10" fmla="*/ 0 w 147"/>
                  <a:gd name="T11" fmla="*/ 0 h 52"/>
                  <a:gd name="T12" fmla="*/ 0 w 147"/>
                  <a:gd name="T13" fmla="*/ 0 h 52"/>
                  <a:gd name="T14" fmla="*/ 0 w 147"/>
                  <a:gd name="T15" fmla="*/ 0 h 52"/>
                  <a:gd name="T16" fmla="*/ 0 w 147"/>
                  <a:gd name="T17" fmla="*/ 0 h 52"/>
                  <a:gd name="T18" fmla="*/ 0 w 147"/>
                  <a:gd name="T19" fmla="*/ 0 h 52"/>
                  <a:gd name="T20" fmla="*/ 0 w 147"/>
                  <a:gd name="T21" fmla="*/ 0 h 52"/>
                  <a:gd name="T22" fmla="*/ 0 w 147"/>
                  <a:gd name="T23" fmla="*/ 0 h 52"/>
                  <a:gd name="T24" fmla="*/ 0 w 147"/>
                  <a:gd name="T25" fmla="*/ 0 h 52"/>
                  <a:gd name="T26" fmla="*/ 0 w 147"/>
                  <a:gd name="T27" fmla="*/ 0 h 52"/>
                  <a:gd name="T28" fmla="*/ 0 w 147"/>
                  <a:gd name="T29" fmla="*/ 0 h 52"/>
                  <a:gd name="T30" fmla="*/ 0 w 147"/>
                  <a:gd name="T31" fmla="*/ 0 h 52"/>
                  <a:gd name="T32" fmla="*/ 0 w 147"/>
                  <a:gd name="T33" fmla="*/ 0 h 52"/>
                  <a:gd name="T34" fmla="*/ 0 w 147"/>
                  <a:gd name="T35" fmla="*/ 0 h 52"/>
                  <a:gd name="T36" fmla="*/ 0 w 147"/>
                  <a:gd name="T37" fmla="*/ 0 h 52"/>
                  <a:gd name="T38" fmla="*/ 0 w 147"/>
                  <a:gd name="T39" fmla="*/ 0 h 52"/>
                  <a:gd name="T40" fmla="*/ 0 w 147"/>
                  <a:gd name="T41" fmla="*/ 0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7" h="52">
                    <a:moveTo>
                      <a:pt x="124" y="0"/>
                    </a:moveTo>
                    <a:lnTo>
                      <a:pt x="124" y="0"/>
                    </a:lnTo>
                    <a:lnTo>
                      <a:pt x="111" y="6"/>
                    </a:lnTo>
                    <a:lnTo>
                      <a:pt x="101" y="8"/>
                    </a:lnTo>
                    <a:lnTo>
                      <a:pt x="89" y="8"/>
                    </a:lnTo>
                    <a:lnTo>
                      <a:pt x="74" y="7"/>
                    </a:lnTo>
                    <a:lnTo>
                      <a:pt x="59" y="6"/>
                    </a:lnTo>
                    <a:lnTo>
                      <a:pt x="41" y="6"/>
                    </a:lnTo>
                    <a:lnTo>
                      <a:pt x="21" y="10"/>
                    </a:lnTo>
                    <a:lnTo>
                      <a:pt x="0" y="19"/>
                    </a:lnTo>
                    <a:lnTo>
                      <a:pt x="21" y="52"/>
                    </a:lnTo>
                    <a:lnTo>
                      <a:pt x="34" y="47"/>
                    </a:lnTo>
                    <a:lnTo>
                      <a:pt x="45" y="45"/>
                    </a:lnTo>
                    <a:lnTo>
                      <a:pt x="57" y="45"/>
                    </a:lnTo>
                    <a:lnTo>
                      <a:pt x="72" y="46"/>
                    </a:lnTo>
                    <a:lnTo>
                      <a:pt x="87" y="47"/>
                    </a:lnTo>
                    <a:lnTo>
                      <a:pt x="105" y="47"/>
                    </a:lnTo>
                    <a:lnTo>
                      <a:pt x="126" y="43"/>
                    </a:lnTo>
                    <a:lnTo>
                      <a:pt x="147" y="32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0" name="Freeform 43"/>
              <p:cNvSpPr>
                <a:spLocks/>
              </p:cNvSpPr>
              <p:nvPr/>
            </p:nvSpPr>
            <p:spPr bwMode="auto">
              <a:xfrm>
                <a:off x="5314" y="4111"/>
                <a:ext cx="9" cy="12"/>
              </a:xfrm>
              <a:custGeom>
                <a:avLst/>
                <a:gdLst>
                  <a:gd name="T0" fmla="*/ 0 w 108"/>
                  <a:gd name="T1" fmla="*/ 0 h 140"/>
                  <a:gd name="T2" fmla="*/ 0 w 108"/>
                  <a:gd name="T3" fmla="*/ 0 h 140"/>
                  <a:gd name="T4" fmla="*/ 0 w 108"/>
                  <a:gd name="T5" fmla="*/ 0 h 140"/>
                  <a:gd name="T6" fmla="*/ 0 w 108"/>
                  <a:gd name="T7" fmla="*/ 0 h 140"/>
                  <a:gd name="T8" fmla="*/ 0 w 108"/>
                  <a:gd name="T9" fmla="*/ 0 h 140"/>
                  <a:gd name="T10" fmla="*/ 0 w 108"/>
                  <a:gd name="T11" fmla="*/ 0 h 140"/>
                  <a:gd name="T12" fmla="*/ 0 w 108"/>
                  <a:gd name="T13" fmla="*/ 0 h 140"/>
                  <a:gd name="T14" fmla="*/ 0 w 108"/>
                  <a:gd name="T15" fmla="*/ 0 h 140"/>
                  <a:gd name="T16" fmla="*/ 0 w 108"/>
                  <a:gd name="T17" fmla="*/ 0 h 140"/>
                  <a:gd name="T18" fmla="*/ 0 w 108"/>
                  <a:gd name="T19" fmla="*/ 0 h 140"/>
                  <a:gd name="T20" fmla="*/ 0 w 108"/>
                  <a:gd name="T21" fmla="*/ 0 h 140"/>
                  <a:gd name="T22" fmla="*/ 0 w 108"/>
                  <a:gd name="T23" fmla="*/ 0 h 140"/>
                  <a:gd name="T24" fmla="*/ 0 w 108"/>
                  <a:gd name="T25" fmla="*/ 0 h 140"/>
                  <a:gd name="T26" fmla="*/ 0 w 108"/>
                  <a:gd name="T27" fmla="*/ 0 h 140"/>
                  <a:gd name="T28" fmla="*/ 0 w 108"/>
                  <a:gd name="T29" fmla="*/ 0 h 140"/>
                  <a:gd name="T30" fmla="*/ 0 w 108"/>
                  <a:gd name="T31" fmla="*/ 0 h 140"/>
                  <a:gd name="T32" fmla="*/ 0 w 108"/>
                  <a:gd name="T33" fmla="*/ 0 h 140"/>
                  <a:gd name="T34" fmla="*/ 0 w 108"/>
                  <a:gd name="T35" fmla="*/ 0 h 140"/>
                  <a:gd name="T36" fmla="*/ 0 w 108"/>
                  <a:gd name="T37" fmla="*/ 0 h 140"/>
                  <a:gd name="T38" fmla="*/ 0 w 108"/>
                  <a:gd name="T39" fmla="*/ 0 h 140"/>
                  <a:gd name="T40" fmla="*/ 0 w 108"/>
                  <a:gd name="T41" fmla="*/ 0 h 1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8" h="140">
                    <a:moveTo>
                      <a:pt x="84" y="0"/>
                    </a:moveTo>
                    <a:lnTo>
                      <a:pt x="84" y="0"/>
                    </a:lnTo>
                    <a:lnTo>
                      <a:pt x="65" y="15"/>
                    </a:lnTo>
                    <a:lnTo>
                      <a:pt x="53" y="30"/>
                    </a:lnTo>
                    <a:lnTo>
                      <a:pt x="43" y="46"/>
                    </a:lnTo>
                    <a:lnTo>
                      <a:pt x="34" y="63"/>
                    </a:lnTo>
                    <a:lnTo>
                      <a:pt x="28" y="77"/>
                    </a:lnTo>
                    <a:lnTo>
                      <a:pt x="20" y="89"/>
                    </a:lnTo>
                    <a:lnTo>
                      <a:pt x="12" y="99"/>
                    </a:lnTo>
                    <a:lnTo>
                      <a:pt x="0" y="108"/>
                    </a:lnTo>
                    <a:lnTo>
                      <a:pt x="23" y="140"/>
                    </a:lnTo>
                    <a:lnTo>
                      <a:pt x="42" y="127"/>
                    </a:lnTo>
                    <a:lnTo>
                      <a:pt x="55" y="111"/>
                    </a:lnTo>
                    <a:lnTo>
                      <a:pt x="64" y="95"/>
                    </a:lnTo>
                    <a:lnTo>
                      <a:pt x="73" y="79"/>
                    </a:lnTo>
                    <a:lnTo>
                      <a:pt x="79" y="65"/>
                    </a:lnTo>
                    <a:lnTo>
                      <a:pt x="87" y="52"/>
                    </a:lnTo>
                    <a:lnTo>
                      <a:pt x="96" y="41"/>
                    </a:lnTo>
                    <a:lnTo>
                      <a:pt x="108" y="32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1" name="Freeform 44"/>
              <p:cNvSpPr>
                <a:spLocks/>
              </p:cNvSpPr>
              <p:nvPr/>
            </p:nvSpPr>
            <p:spPr bwMode="auto">
              <a:xfrm>
                <a:off x="5321" y="4110"/>
                <a:ext cx="13" cy="4"/>
              </a:xfrm>
              <a:custGeom>
                <a:avLst/>
                <a:gdLst>
                  <a:gd name="T0" fmla="*/ 0 w 156"/>
                  <a:gd name="T1" fmla="*/ 0 h 51"/>
                  <a:gd name="T2" fmla="*/ 0 w 156"/>
                  <a:gd name="T3" fmla="*/ 0 h 51"/>
                  <a:gd name="T4" fmla="*/ 0 w 156"/>
                  <a:gd name="T5" fmla="*/ 0 h 51"/>
                  <a:gd name="T6" fmla="*/ 0 w 156"/>
                  <a:gd name="T7" fmla="*/ 0 h 51"/>
                  <a:gd name="T8" fmla="*/ 0 w 156"/>
                  <a:gd name="T9" fmla="*/ 0 h 51"/>
                  <a:gd name="T10" fmla="*/ 0 w 156"/>
                  <a:gd name="T11" fmla="*/ 0 h 51"/>
                  <a:gd name="T12" fmla="*/ 0 w 156"/>
                  <a:gd name="T13" fmla="*/ 0 h 51"/>
                  <a:gd name="T14" fmla="*/ 0 w 156"/>
                  <a:gd name="T15" fmla="*/ 0 h 51"/>
                  <a:gd name="T16" fmla="*/ 0 w 156"/>
                  <a:gd name="T17" fmla="*/ 0 h 51"/>
                  <a:gd name="T18" fmla="*/ 0 w 156"/>
                  <a:gd name="T19" fmla="*/ 0 h 51"/>
                  <a:gd name="T20" fmla="*/ 0 w 156"/>
                  <a:gd name="T21" fmla="*/ 0 h 51"/>
                  <a:gd name="T22" fmla="*/ 0 w 156"/>
                  <a:gd name="T23" fmla="*/ 0 h 51"/>
                  <a:gd name="T24" fmla="*/ 0 w 156"/>
                  <a:gd name="T25" fmla="*/ 0 h 51"/>
                  <a:gd name="T26" fmla="*/ 0 w 156"/>
                  <a:gd name="T27" fmla="*/ 0 h 51"/>
                  <a:gd name="T28" fmla="*/ 0 w 156"/>
                  <a:gd name="T29" fmla="*/ 0 h 51"/>
                  <a:gd name="T30" fmla="*/ 0 w 156"/>
                  <a:gd name="T31" fmla="*/ 0 h 51"/>
                  <a:gd name="T32" fmla="*/ 0 w 156"/>
                  <a:gd name="T33" fmla="*/ 0 h 51"/>
                  <a:gd name="T34" fmla="*/ 0 w 156"/>
                  <a:gd name="T35" fmla="*/ 0 h 51"/>
                  <a:gd name="T36" fmla="*/ 0 w 156"/>
                  <a:gd name="T37" fmla="*/ 0 h 51"/>
                  <a:gd name="T38" fmla="*/ 0 w 156"/>
                  <a:gd name="T39" fmla="*/ 0 h 51"/>
                  <a:gd name="T40" fmla="*/ 0 w 156"/>
                  <a:gd name="T41" fmla="*/ 0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6" h="51">
                    <a:moveTo>
                      <a:pt x="117" y="24"/>
                    </a:moveTo>
                    <a:lnTo>
                      <a:pt x="141" y="13"/>
                    </a:lnTo>
                    <a:lnTo>
                      <a:pt x="124" y="9"/>
                    </a:lnTo>
                    <a:lnTo>
                      <a:pt x="108" y="6"/>
                    </a:lnTo>
                    <a:lnTo>
                      <a:pt x="90" y="3"/>
                    </a:lnTo>
                    <a:lnTo>
                      <a:pt x="73" y="1"/>
                    </a:lnTo>
                    <a:lnTo>
                      <a:pt x="55" y="0"/>
                    </a:lnTo>
                    <a:lnTo>
                      <a:pt x="36" y="2"/>
                    </a:lnTo>
                    <a:lnTo>
                      <a:pt x="18" y="7"/>
                    </a:lnTo>
                    <a:lnTo>
                      <a:pt x="0" y="16"/>
                    </a:lnTo>
                    <a:lnTo>
                      <a:pt x="24" y="48"/>
                    </a:lnTo>
                    <a:lnTo>
                      <a:pt x="33" y="43"/>
                    </a:lnTo>
                    <a:lnTo>
                      <a:pt x="45" y="40"/>
                    </a:lnTo>
                    <a:lnTo>
                      <a:pt x="57" y="38"/>
                    </a:lnTo>
                    <a:lnTo>
                      <a:pt x="69" y="39"/>
                    </a:lnTo>
                    <a:lnTo>
                      <a:pt x="84" y="41"/>
                    </a:lnTo>
                    <a:lnTo>
                      <a:pt x="99" y="44"/>
                    </a:lnTo>
                    <a:lnTo>
                      <a:pt x="115" y="47"/>
                    </a:lnTo>
                    <a:lnTo>
                      <a:pt x="132" y="51"/>
                    </a:lnTo>
                    <a:lnTo>
                      <a:pt x="156" y="40"/>
                    </a:lnTo>
                    <a:lnTo>
                      <a:pt x="11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2" name="Freeform 45"/>
              <p:cNvSpPr>
                <a:spLocks/>
              </p:cNvSpPr>
              <p:nvPr/>
            </p:nvSpPr>
            <p:spPr bwMode="auto">
              <a:xfrm>
                <a:off x="5330" y="4088"/>
                <a:ext cx="7" cy="25"/>
              </a:xfrm>
              <a:custGeom>
                <a:avLst/>
                <a:gdLst>
                  <a:gd name="T0" fmla="*/ 0 w 82"/>
                  <a:gd name="T1" fmla="*/ 0 h 301"/>
                  <a:gd name="T2" fmla="*/ 0 w 82"/>
                  <a:gd name="T3" fmla="*/ 0 h 301"/>
                  <a:gd name="T4" fmla="*/ 0 w 82"/>
                  <a:gd name="T5" fmla="*/ 0 h 301"/>
                  <a:gd name="T6" fmla="*/ 0 w 82"/>
                  <a:gd name="T7" fmla="*/ 0 h 301"/>
                  <a:gd name="T8" fmla="*/ 0 w 82"/>
                  <a:gd name="T9" fmla="*/ 0 h 301"/>
                  <a:gd name="T10" fmla="*/ 0 w 82"/>
                  <a:gd name="T11" fmla="*/ 0 h 301"/>
                  <a:gd name="T12" fmla="*/ 0 w 82"/>
                  <a:gd name="T13" fmla="*/ 0 h 301"/>
                  <a:gd name="T14" fmla="*/ 0 w 82"/>
                  <a:gd name="T15" fmla="*/ 0 h 301"/>
                  <a:gd name="T16" fmla="*/ 0 w 82"/>
                  <a:gd name="T17" fmla="*/ 0 h 301"/>
                  <a:gd name="T18" fmla="*/ 0 w 82"/>
                  <a:gd name="T19" fmla="*/ 0 h 301"/>
                  <a:gd name="T20" fmla="*/ 0 w 82"/>
                  <a:gd name="T21" fmla="*/ 0 h 301"/>
                  <a:gd name="T22" fmla="*/ 0 w 82"/>
                  <a:gd name="T23" fmla="*/ 0 h 301"/>
                  <a:gd name="T24" fmla="*/ 0 w 82"/>
                  <a:gd name="T25" fmla="*/ 0 h 301"/>
                  <a:gd name="T26" fmla="*/ 0 w 82"/>
                  <a:gd name="T27" fmla="*/ 0 h 301"/>
                  <a:gd name="T28" fmla="*/ 0 w 82"/>
                  <a:gd name="T29" fmla="*/ 0 h 301"/>
                  <a:gd name="T30" fmla="*/ 0 w 82"/>
                  <a:gd name="T31" fmla="*/ 0 h 301"/>
                  <a:gd name="T32" fmla="*/ 0 w 82"/>
                  <a:gd name="T33" fmla="*/ 0 h 301"/>
                  <a:gd name="T34" fmla="*/ 0 w 82"/>
                  <a:gd name="T35" fmla="*/ 0 h 301"/>
                  <a:gd name="T36" fmla="*/ 0 w 82"/>
                  <a:gd name="T37" fmla="*/ 0 h 301"/>
                  <a:gd name="T38" fmla="*/ 0 w 82"/>
                  <a:gd name="T39" fmla="*/ 0 h 301"/>
                  <a:gd name="T40" fmla="*/ 0 w 82"/>
                  <a:gd name="T41" fmla="*/ 0 h 301"/>
                  <a:gd name="T42" fmla="*/ 0 w 82"/>
                  <a:gd name="T43" fmla="*/ 0 h 301"/>
                  <a:gd name="T44" fmla="*/ 0 w 82"/>
                  <a:gd name="T45" fmla="*/ 0 h 301"/>
                  <a:gd name="T46" fmla="*/ 0 w 82"/>
                  <a:gd name="T47" fmla="*/ 0 h 301"/>
                  <a:gd name="T48" fmla="*/ 0 w 82"/>
                  <a:gd name="T49" fmla="*/ 0 h 301"/>
                  <a:gd name="T50" fmla="*/ 0 w 82"/>
                  <a:gd name="T51" fmla="*/ 0 h 301"/>
                  <a:gd name="T52" fmla="*/ 0 w 82"/>
                  <a:gd name="T53" fmla="*/ 0 h 301"/>
                  <a:gd name="T54" fmla="*/ 0 w 82"/>
                  <a:gd name="T55" fmla="*/ 0 h 301"/>
                  <a:gd name="T56" fmla="*/ 0 w 82"/>
                  <a:gd name="T57" fmla="*/ 0 h 301"/>
                  <a:gd name="T58" fmla="*/ 0 w 82"/>
                  <a:gd name="T59" fmla="*/ 0 h 301"/>
                  <a:gd name="T60" fmla="*/ 0 w 82"/>
                  <a:gd name="T61" fmla="*/ 0 h 301"/>
                  <a:gd name="T62" fmla="*/ 0 w 82"/>
                  <a:gd name="T63" fmla="*/ 0 h 301"/>
                  <a:gd name="T64" fmla="*/ 0 w 82"/>
                  <a:gd name="T65" fmla="*/ 0 h 301"/>
                  <a:gd name="T66" fmla="*/ 0 w 82"/>
                  <a:gd name="T67" fmla="*/ 0 h 301"/>
                  <a:gd name="T68" fmla="*/ 0 w 82"/>
                  <a:gd name="T69" fmla="*/ 0 h 301"/>
                  <a:gd name="T70" fmla="*/ 0 w 82"/>
                  <a:gd name="T71" fmla="*/ 0 h 301"/>
                  <a:gd name="T72" fmla="*/ 0 w 82"/>
                  <a:gd name="T73" fmla="*/ 0 h 3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2" h="301">
                    <a:moveTo>
                      <a:pt x="0" y="16"/>
                    </a:moveTo>
                    <a:lnTo>
                      <a:pt x="0" y="16"/>
                    </a:lnTo>
                    <a:lnTo>
                      <a:pt x="7" y="31"/>
                    </a:lnTo>
                    <a:lnTo>
                      <a:pt x="14" y="45"/>
                    </a:lnTo>
                    <a:lnTo>
                      <a:pt x="19" y="62"/>
                    </a:lnTo>
                    <a:lnTo>
                      <a:pt x="24" y="78"/>
                    </a:lnTo>
                    <a:lnTo>
                      <a:pt x="29" y="93"/>
                    </a:lnTo>
                    <a:lnTo>
                      <a:pt x="33" y="108"/>
                    </a:lnTo>
                    <a:lnTo>
                      <a:pt x="36" y="124"/>
                    </a:lnTo>
                    <a:lnTo>
                      <a:pt x="38" y="140"/>
                    </a:lnTo>
                    <a:lnTo>
                      <a:pt x="38" y="157"/>
                    </a:lnTo>
                    <a:lnTo>
                      <a:pt x="38" y="173"/>
                    </a:lnTo>
                    <a:lnTo>
                      <a:pt x="38" y="190"/>
                    </a:lnTo>
                    <a:lnTo>
                      <a:pt x="35" y="207"/>
                    </a:lnTo>
                    <a:lnTo>
                      <a:pt x="31" y="226"/>
                    </a:lnTo>
                    <a:lnTo>
                      <a:pt x="25" y="246"/>
                    </a:lnTo>
                    <a:lnTo>
                      <a:pt x="19" y="265"/>
                    </a:lnTo>
                    <a:lnTo>
                      <a:pt x="10" y="285"/>
                    </a:lnTo>
                    <a:lnTo>
                      <a:pt x="49" y="301"/>
                    </a:lnTo>
                    <a:lnTo>
                      <a:pt x="58" y="279"/>
                    </a:lnTo>
                    <a:lnTo>
                      <a:pt x="66" y="256"/>
                    </a:lnTo>
                    <a:lnTo>
                      <a:pt x="72" y="234"/>
                    </a:lnTo>
                    <a:lnTo>
                      <a:pt x="76" y="215"/>
                    </a:lnTo>
                    <a:lnTo>
                      <a:pt x="79" y="194"/>
                    </a:lnTo>
                    <a:lnTo>
                      <a:pt x="82" y="175"/>
                    </a:lnTo>
                    <a:lnTo>
                      <a:pt x="82" y="155"/>
                    </a:lnTo>
                    <a:lnTo>
                      <a:pt x="79" y="136"/>
                    </a:lnTo>
                    <a:lnTo>
                      <a:pt x="77" y="118"/>
                    </a:lnTo>
                    <a:lnTo>
                      <a:pt x="74" y="100"/>
                    </a:lnTo>
                    <a:lnTo>
                      <a:pt x="70" y="83"/>
                    </a:lnTo>
                    <a:lnTo>
                      <a:pt x="65" y="66"/>
                    </a:lnTo>
                    <a:lnTo>
                      <a:pt x="58" y="49"/>
                    </a:lnTo>
                    <a:lnTo>
                      <a:pt x="52" y="33"/>
                    </a:lnTo>
                    <a:lnTo>
                      <a:pt x="46" y="17"/>
                    </a:lnTo>
                    <a:lnTo>
                      <a:pt x="38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3" name="Freeform 46"/>
              <p:cNvSpPr>
                <a:spLocks/>
              </p:cNvSpPr>
              <p:nvPr/>
            </p:nvSpPr>
            <p:spPr bwMode="auto">
              <a:xfrm>
                <a:off x="5317" y="4079"/>
                <a:ext cx="16" cy="10"/>
              </a:xfrm>
              <a:custGeom>
                <a:avLst/>
                <a:gdLst>
                  <a:gd name="T0" fmla="*/ 0 w 193"/>
                  <a:gd name="T1" fmla="*/ 0 h 117"/>
                  <a:gd name="T2" fmla="*/ 0 w 193"/>
                  <a:gd name="T3" fmla="*/ 0 h 117"/>
                  <a:gd name="T4" fmla="*/ 0 w 193"/>
                  <a:gd name="T5" fmla="*/ 0 h 117"/>
                  <a:gd name="T6" fmla="*/ 0 w 193"/>
                  <a:gd name="T7" fmla="*/ 0 h 117"/>
                  <a:gd name="T8" fmla="*/ 0 w 193"/>
                  <a:gd name="T9" fmla="*/ 0 h 117"/>
                  <a:gd name="T10" fmla="*/ 0 w 193"/>
                  <a:gd name="T11" fmla="*/ 0 h 117"/>
                  <a:gd name="T12" fmla="*/ 0 w 193"/>
                  <a:gd name="T13" fmla="*/ 0 h 117"/>
                  <a:gd name="T14" fmla="*/ 0 w 193"/>
                  <a:gd name="T15" fmla="*/ 0 h 117"/>
                  <a:gd name="T16" fmla="*/ 0 w 193"/>
                  <a:gd name="T17" fmla="*/ 0 h 117"/>
                  <a:gd name="T18" fmla="*/ 0 w 193"/>
                  <a:gd name="T19" fmla="*/ 0 h 117"/>
                  <a:gd name="T20" fmla="*/ 0 w 193"/>
                  <a:gd name="T21" fmla="*/ 0 h 117"/>
                  <a:gd name="T22" fmla="*/ 0 w 193"/>
                  <a:gd name="T23" fmla="*/ 0 h 117"/>
                  <a:gd name="T24" fmla="*/ 0 w 193"/>
                  <a:gd name="T25" fmla="*/ 0 h 117"/>
                  <a:gd name="T26" fmla="*/ 0 w 193"/>
                  <a:gd name="T27" fmla="*/ 0 h 117"/>
                  <a:gd name="T28" fmla="*/ 0 w 193"/>
                  <a:gd name="T29" fmla="*/ 0 h 117"/>
                  <a:gd name="T30" fmla="*/ 0 w 193"/>
                  <a:gd name="T31" fmla="*/ 0 h 117"/>
                  <a:gd name="T32" fmla="*/ 0 w 193"/>
                  <a:gd name="T33" fmla="*/ 0 h 117"/>
                  <a:gd name="T34" fmla="*/ 0 w 193"/>
                  <a:gd name="T35" fmla="*/ 0 h 117"/>
                  <a:gd name="T36" fmla="*/ 0 w 193"/>
                  <a:gd name="T37" fmla="*/ 0 h 117"/>
                  <a:gd name="T38" fmla="*/ 0 w 193"/>
                  <a:gd name="T39" fmla="*/ 0 h 117"/>
                  <a:gd name="T40" fmla="*/ 0 w 193"/>
                  <a:gd name="T41" fmla="*/ 0 h 1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93" h="117">
                    <a:moveTo>
                      <a:pt x="13" y="39"/>
                    </a:moveTo>
                    <a:lnTo>
                      <a:pt x="7" y="40"/>
                    </a:lnTo>
                    <a:lnTo>
                      <a:pt x="32" y="40"/>
                    </a:lnTo>
                    <a:lnTo>
                      <a:pt x="55" y="44"/>
                    </a:lnTo>
                    <a:lnTo>
                      <a:pt x="78" y="49"/>
                    </a:lnTo>
                    <a:lnTo>
                      <a:pt x="97" y="57"/>
                    </a:lnTo>
                    <a:lnTo>
                      <a:pt x="115" y="68"/>
                    </a:lnTo>
                    <a:lnTo>
                      <a:pt x="131" y="81"/>
                    </a:lnTo>
                    <a:lnTo>
                      <a:pt x="144" y="97"/>
                    </a:lnTo>
                    <a:lnTo>
                      <a:pt x="155" y="117"/>
                    </a:lnTo>
                    <a:lnTo>
                      <a:pt x="193" y="101"/>
                    </a:lnTo>
                    <a:lnTo>
                      <a:pt x="178" y="77"/>
                    </a:lnTo>
                    <a:lnTo>
                      <a:pt x="161" y="54"/>
                    </a:lnTo>
                    <a:lnTo>
                      <a:pt x="141" y="36"/>
                    </a:lnTo>
                    <a:lnTo>
                      <a:pt x="117" y="23"/>
                    </a:lnTo>
                    <a:lnTo>
                      <a:pt x="91" y="13"/>
                    </a:lnTo>
                    <a:lnTo>
                      <a:pt x="64" y="6"/>
                    </a:lnTo>
                    <a:lnTo>
                      <a:pt x="36" y="2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4" name="Freeform 47"/>
              <p:cNvSpPr>
                <a:spLocks/>
              </p:cNvSpPr>
              <p:nvPr/>
            </p:nvSpPr>
            <p:spPr bwMode="auto">
              <a:xfrm>
                <a:off x="5126" y="4079"/>
                <a:ext cx="192" cy="60"/>
              </a:xfrm>
              <a:custGeom>
                <a:avLst/>
                <a:gdLst>
                  <a:gd name="T0" fmla="*/ 0 w 2299"/>
                  <a:gd name="T1" fmla="*/ 0 h 717"/>
                  <a:gd name="T2" fmla="*/ 0 w 2299"/>
                  <a:gd name="T3" fmla="*/ 0 h 717"/>
                  <a:gd name="T4" fmla="*/ 0 w 2299"/>
                  <a:gd name="T5" fmla="*/ 0 h 717"/>
                  <a:gd name="T6" fmla="*/ 0 w 2299"/>
                  <a:gd name="T7" fmla="*/ 0 h 717"/>
                  <a:gd name="T8" fmla="*/ 0 w 2299"/>
                  <a:gd name="T9" fmla="*/ 0 h 717"/>
                  <a:gd name="T10" fmla="*/ 0 w 2299"/>
                  <a:gd name="T11" fmla="*/ 0 h 717"/>
                  <a:gd name="T12" fmla="*/ 0 w 2299"/>
                  <a:gd name="T13" fmla="*/ 0 h 717"/>
                  <a:gd name="T14" fmla="*/ 0 w 2299"/>
                  <a:gd name="T15" fmla="*/ 0 h 717"/>
                  <a:gd name="T16" fmla="*/ 0 w 2299"/>
                  <a:gd name="T17" fmla="*/ 0 h 717"/>
                  <a:gd name="T18" fmla="*/ 0 w 2299"/>
                  <a:gd name="T19" fmla="*/ 0 h 717"/>
                  <a:gd name="T20" fmla="*/ 0 w 2299"/>
                  <a:gd name="T21" fmla="*/ 0 h 717"/>
                  <a:gd name="T22" fmla="*/ 0 w 2299"/>
                  <a:gd name="T23" fmla="*/ 0 h 717"/>
                  <a:gd name="T24" fmla="*/ 0 w 2299"/>
                  <a:gd name="T25" fmla="*/ 0 h 717"/>
                  <a:gd name="T26" fmla="*/ 0 w 2299"/>
                  <a:gd name="T27" fmla="*/ 0 h 717"/>
                  <a:gd name="T28" fmla="*/ 0 w 2299"/>
                  <a:gd name="T29" fmla="*/ 0 h 717"/>
                  <a:gd name="T30" fmla="*/ 0 w 2299"/>
                  <a:gd name="T31" fmla="*/ 0 h 717"/>
                  <a:gd name="T32" fmla="*/ 0 w 2299"/>
                  <a:gd name="T33" fmla="*/ 0 h 717"/>
                  <a:gd name="T34" fmla="*/ 0 w 2299"/>
                  <a:gd name="T35" fmla="*/ 0 h 717"/>
                  <a:gd name="T36" fmla="*/ 0 w 2299"/>
                  <a:gd name="T37" fmla="*/ 0 h 717"/>
                  <a:gd name="T38" fmla="*/ 0 w 2299"/>
                  <a:gd name="T39" fmla="*/ 0 h 717"/>
                  <a:gd name="T40" fmla="*/ 0 w 2299"/>
                  <a:gd name="T41" fmla="*/ 0 h 717"/>
                  <a:gd name="T42" fmla="*/ 0 w 2299"/>
                  <a:gd name="T43" fmla="*/ 0 h 717"/>
                  <a:gd name="T44" fmla="*/ 0 w 2299"/>
                  <a:gd name="T45" fmla="*/ 0 h 717"/>
                  <a:gd name="T46" fmla="*/ 0 w 2299"/>
                  <a:gd name="T47" fmla="*/ 0 h 717"/>
                  <a:gd name="T48" fmla="*/ 0 w 2299"/>
                  <a:gd name="T49" fmla="*/ 0 h 717"/>
                  <a:gd name="T50" fmla="*/ 0 w 2299"/>
                  <a:gd name="T51" fmla="*/ 0 h 717"/>
                  <a:gd name="T52" fmla="*/ 0 w 2299"/>
                  <a:gd name="T53" fmla="*/ 0 h 717"/>
                  <a:gd name="T54" fmla="*/ 0 w 2299"/>
                  <a:gd name="T55" fmla="*/ 0 h 717"/>
                  <a:gd name="T56" fmla="*/ 0 w 2299"/>
                  <a:gd name="T57" fmla="*/ 0 h 717"/>
                  <a:gd name="T58" fmla="*/ 0 w 2299"/>
                  <a:gd name="T59" fmla="*/ 0 h 717"/>
                  <a:gd name="T60" fmla="*/ 0 w 2299"/>
                  <a:gd name="T61" fmla="*/ 0 h 717"/>
                  <a:gd name="T62" fmla="*/ 0 w 2299"/>
                  <a:gd name="T63" fmla="*/ 0 h 717"/>
                  <a:gd name="T64" fmla="*/ 0 w 2299"/>
                  <a:gd name="T65" fmla="*/ 0 h 717"/>
                  <a:gd name="T66" fmla="*/ 0 w 2299"/>
                  <a:gd name="T67" fmla="*/ 0 h 7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99" h="717">
                    <a:moveTo>
                      <a:pt x="30" y="711"/>
                    </a:moveTo>
                    <a:lnTo>
                      <a:pt x="21" y="717"/>
                    </a:lnTo>
                    <a:lnTo>
                      <a:pt x="92" y="695"/>
                    </a:lnTo>
                    <a:lnTo>
                      <a:pt x="164" y="674"/>
                    </a:lnTo>
                    <a:lnTo>
                      <a:pt x="235" y="653"/>
                    </a:lnTo>
                    <a:lnTo>
                      <a:pt x="306" y="632"/>
                    </a:lnTo>
                    <a:lnTo>
                      <a:pt x="377" y="610"/>
                    </a:lnTo>
                    <a:lnTo>
                      <a:pt x="448" y="589"/>
                    </a:lnTo>
                    <a:lnTo>
                      <a:pt x="519" y="569"/>
                    </a:lnTo>
                    <a:lnTo>
                      <a:pt x="591" y="548"/>
                    </a:lnTo>
                    <a:lnTo>
                      <a:pt x="662" y="527"/>
                    </a:lnTo>
                    <a:lnTo>
                      <a:pt x="733" y="505"/>
                    </a:lnTo>
                    <a:lnTo>
                      <a:pt x="804" y="484"/>
                    </a:lnTo>
                    <a:lnTo>
                      <a:pt x="875" y="463"/>
                    </a:lnTo>
                    <a:lnTo>
                      <a:pt x="947" y="442"/>
                    </a:lnTo>
                    <a:lnTo>
                      <a:pt x="1018" y="420"/>
                    </a:lnTo>
                    <a:lnTo>
                      <a:pt x="1089" y="399"/>
                    </a:lnTo>
                    <a:lnTo>
                      <a:pt x="1160" y="378"/>
                    </a:lnTo>
                    <a:lnTo>
                      <a:pt x="1231" y="357"/>
                    </a:lnTo>
                    <a:lnTo>
                      <a:pt x="1303" y="335"/>
                    </a:lnTo>
                    <a:lnTo>
                      <a:pt x="1374" y="314"/>
                    </a:lnTo>
                    <a:lnTo>
                      <a:pt x="1445" y="293"/>
                    </a:lnTo>
                    <a:lnTo>
                      <a:pt x="1516" y="272"/>
                    </a:lnTo>
                    <a:lnTo>
                      <a:pt x="1587" y="250"/>
                    </a:lnTo>
                    <a:lnTo>
                      <a:pt x="1659" y="229"/>
                    </a:lnTo>
                    <a:lnTo>
                      <a:pt x="1730" y="208"/>
                    </a:lnTo>
                    <a:lnTo>
                      <a:pt x="1801" y="187"/>
                    </a:lnTo>
                    <a:lnTo>
                      <a:pt x="1872" y="166"/>
                    </a:lnTo>
                    <a:lnTo>
                      <a:pt x="1943" y="144"/>
                    </a:lnTo>
                    <a:lnTo>
                      <a:pt x="2015" y="123"/>
                    </a:lnTo>
                    <a:lnTo>
                      <a:pt x="2086" y="102"/>
                    </a:lnTo>
                    <a:lnTo>
                      <a:pt x="2157" y="81"/>
                    </a:lnTo>
                    <a:lnTo>
                      <a:pt x="2228" y="59"/>
                    </a:lnTo>
                    <a:lnTo>
                      <a:pt x="2299" y="38"/>
                    </a:lnTo>
                    <a:lnTo>
                      <a:pt x="2286" y="0"/>
                    </a:lnTo>
                    <a:lnTo>
                      <a:pt x="2215" y="21"/>
                    </a:lnTo>
                    <a:lnTo>
                      <a:pt x="2144" y="42"/>
                    </a:lnTo>
                    <a:lnTo>
                      <a:pt x="2073" y="63"/>
                    </a:lnTo>
                    <a:lnTo>
                      <a:pt x="2002" y="85"/>
                    </a:lnTo>
                    <a:lnTo>
                      <a:pt x="1930" y="106"/>
                    </a:lnTo>
                    <a:lnTo>
                      <a:pt x="1859" y="127"/>
                    </a:lnTo>
                    <a:lnTo>
                      <a:pt x="1788" y="148"/>
                    </a:lnTo>
                    <a:lnTo>
                      <a:pt x="1717" y="170"/>
                    </a:lnTo>
                    <a:lnTo>
                      <a:pt x="1646" y="191"/>
                    </a:lnTo>
                    <a:lnTo>
                      <a:pt x="1574" y="212"/>
                    </a:lnTo>
                    <a:lnTo>
                      <a:pt x="1503" y="233"/>
                    </a:lnTo>
                    <a:lnTo>
                      <a:pt x="1432" y="255"/>
                    </a:lnTo>
                    <a:lnTo>
                      <a:pt x="1361" y="276"/>
                    </a:lnTo>
                    <a:lnTo>
                      <a:pt x="1290" y="297"/>
                    </a:lnTo>
                    <a:lnTo>
                      <a:pt x="1218" y="318"/>
                    </a:lnTo>
                    <a:lnTo>
                      <a:pt x="1147" y="339"/>
                    </a:lnTo>
                    <a:lnTo>
                      <a:pt x="1076" y="361"/>
                    </a:lnTo>
                    <a:lnTo>
                      <a:pt x="1005" y="382"/>
                    </a:lnTo>
                    <a:lnTo>
                      <a:pt x="934" y="403"/>
                    </a:lnTo>
                    <a:lnTo>
                      <a:pt x="863" y="424"/>
                    </a:lnTo>
                    <a:lnTo>
                      <a:pt x="791" y="446"/>
                    </a:lnTo>
                    <a:lnTo>
                      <a:pt x="720" y="467"/>
                    </a:lnTo>
                    <a:lnTo>
                      <a:pt x="649" y="488"/>
                    </a:lnTo>
                    <a:lnTo>
                      <a:pt x="578" y="509"/>
                    </a:lnTo>
                    <a:lnTo>
                      <a:pt x="507" y="531"/>
                    </a:lnTo>
                    <a:lnTo>
                      <a:pt x="435" y="551"/>
                    </a:lnTo>
                    <a:lnTo>
                      <a:pt x="364" y="572"/>
                    </a:lnTo>
                    <a:lnTo>
                      <a:pt x="293" y="593"/>
                    </a:lnTo>
                    <a:lnTo>
                      <a:pt x="222" y="614"/>
                    </a:lnTo>
                    <a:lnTo>
                      <a:pt x="151" y="636"/>
                    </a:lnTo>
                    <a:lnTo>
                      <a:pt x="79" y="657"/>
                    </a:lnTo>
                    <a:lnTo>
                      <a:pt x="8" y="678"/>
                    </a:lnTo>
                    <a:lnTo>
                      <a:pt x="0" y="684"/>
                    </a:lnTo>
                    <a:lnTo>
                      <a:pt x="30" y="7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5" name="Freeform 48"/>
              <p:cNvSpPr>
                <a:spLocks/>
              </p:cNvSpPr>
              <p:nvPr/>
            </p:nvSpPr>
            <p:spPr bwMode="auto">
              <a:xfrm>
                <a:off x="5007" y="3953"/>
                <a:ext cx="183" cy="151"/>
              </a:xfrm>
              <a:custGeom>
                <a:avLst/>
                <a:gdLst>
                  <a:gd name="T0" fmla="*/ 0 w 2195"/>
                  <a:gd name="T1" fmla="*/ 0 h 1810"/>
                  <a:gd name="T2" fmla="*/ 0 w 2195"/>
                  <a:gd name="T3" fmla="*/ 0 h 1810"/>
                  <a:gd name="T4" fmla="*/ 0 w 2195"/>
                  <a:gd name="T5" fmla="*/ 0 h 1810"/>
                  <a:gd name="T6" fmla="*/ 0 w 2195"/>
                  <a:gd name="T7" fmla="*/ 0 h 1810"/>
                  <a:gd name="T8" fmla="*/ 0 w 2195"/>
                  <a:gd name="T9" fmla="*/ 0 h 1810"/>
                  <a:gd name="T10" fmla="*/ 0 w 2195"/>
                  <a:gd name="T11" fmla="*/ 0 h 1810"/>
                  <a:gd name="T12" fmla="*/ 0 w 2195"/>
                  <a:gd name="T13" fmla="*/ 0 h 1810"/>
                  <a:gd name="T14" fmla="*/ 0 w 2195"/>
                  <a:gd name="T15" fmla="*/ 0 h 1810"/>
                  <a:gd name="T16" fmla="*/ 0 w 2195"/>
                  <a:gd name="T17" fmla="*/ 0 h 1810"/>
                  <a:gd name="T18" fmla="*/ 0 w 2195"/>
                  <a:gd name="T19" fmla="*/ 0 h 1810"/>
                  <a:gd name="T20" fmla="*/ 0 w 2195"/>
                  <a:gd name="T21" fmla="*/ 0 h 1810"/>
                  <a:gd name="T22" fmla="*/ 0 w 2195"/>
                  <a:gd name="T23" fmla="*/ 0 h 1810"/>
                  <a:gd name="T24" fmla="*/ 0 w 2195"/>
                  <a:gd name="T25" fmla="*/ 0 h 1810"/>
                  <a:gd name="T26" fmla="*/ 0 w 2195"/>
                  <a:gd name="T27" fmla="*/ 0 h 1810"/>
                  <a:gd name="T28" fmla="*/ 0 w 2195"/>
                  <a:gd name="T29" fmla="*/ 0 h 1810"/>
                  <a:gd name="T30" fmla="*/ 0 w 2195"/>
                  <a:gd name="T31" fmla="*/ 0 h 1810"/>
                  <a:gd name="T32" fmla="*/ 0 w 2195"/>
                  <a:gd name="T33" fmla="*/ 0 h 1810"/>
                  <a:gd name="T34" fmla="*/ 0 w 2195"/>
                  <a:gd name="T35" fmla="*/ 0 h 1810"/>
                  <a:gd name="T36" fmla="*/ 0 w 2195"/>
                  <a:gd name="T37" fmla="*/ 0 h 1810"/>
                  <a:gd name="T38" fmla="*/ 0 w 2195"/>
                  <a:gd name="T39" fmla="*/ 0 h 1810"/>
                  <a:gd name="T40" fmla="*/ 0 w 2195"/>
                  <a:gd name="T41" fmla="*/ 0 h 1810"/>
                  <a:gd name="T42" fmla="*/ 0 w 2195"/>
                  <a:gd name="T43" fmla="*/ 0 h 1810"/>
                  <a:gd name="T44" fmla="*/ 0 w 2195"/>
                  <a:gd name="T45" fmla="*/ 0 h 1810"/>
                  <a:gd name="T46" fmla="*/ 0 w 2195"/>
                  <a:gd name="T47" fmla="*/ 0 h 1810"/>
                  <a:gd name="T48" fmla="*/ 0 w 2195"/>
                  <a:gd name="T49" fmla="*/ 0 h 1810"/>
                  <a:gd name="T50" fmla="*/ 0 w 2195"/>
                  <a:gd name="T51" fmla="*/ 0 h 1810"/>
                  <a:gd name="T52" fmla="*/ 0 w 2195"/>
                  <a:gd name="T53" fmla="*/ 0 h 1810"/>
                  <a:gd name="T54" fmla="*/ 0 w 2195"/>
                  <a:gd name="T55" fmla="*/ 0 h 1810"/>
                  <a:gd name="T56" fmla="*/ 0 w 2195"/>
                  <a:gd name="T57" fmla="*/ 0 h 1810"/>
                  <a:gd name="T58" fmla="*/ 0 w 2195"/>
                  <a:gd name="T59" fmla="*/ 0 h 1810"/>
                  <a:gd name="T60" fmla="*/ 0 w 2195"/>
                  <a:gd name="T61" fmla="*/ 0 h 1810"/>
                  <a:gd name="T62" fmla="*/ 0 w 2195"/>
                  <a:gd name="T63" fmla="*/ 0 h 1810"/>
                  <a:gd name="T64" fmla="*/ 0 w 2195"/>
                  <a:gd name="T65" fmla="*/ 0 h 1810"/>
                  <a:gd name="T66" fmla="*/ 0 w 2195"/>
                  <a:gd name="T67" fmla="*/ 0 h 1810"/>
                  <a:gd name="T68" fmla="*/ 0 w 2195"/>
                  <a:gd name="T69" fmla="*/ 0 h 1810"/>
                  <a:gd name="T70" fmla="*/ 0 w 2195"/>
                  <a:gd name="T71" fmla="*/ 0 h 1810"/>
                  <a:gd name="T72" fmla="*/ 0 w 2195"/>
                  <a:gd name="T73" fmla="*/ 0 h 1810"/>
                  <a:gd name="T74" fmla="*/ 0 w 2195"/>
                  <a:gd name="T75" fmla="*/ 0 h 1810"/>
                  <a:gd name="T76" fmla="*/ 0 w 2195"/>
                  <a:gd name="T77" fmla="*/ 0 h 1810"/>
                  <a:gd name="T78" fmla="*/ 0 w 2195"/>
                  <a:gd name="T79" fmla="*/ 0 h 1810"/>
                  <a:gd name="T80" fmla="*/ 0 w 2195"/>
                  <a:gd name="T81" fmla="*/ 0 h 1810"/>
                  <a:gd name="T82" fmla="*/ 0 w 2195"/>
                  <a:gd name="T83" fmla="*/ 0 h 1810"/>
                  <a:gd name="T84" fmla="*/ 0 w 2195"/>
                  <a:gd name="T85" fmla="*/ 0 h 1810"/>
                  <a:gd name="T86" fmla="*/ 0 w 2195"/>
                  <a:gd name="T87" fmla="*/ 0 h 1810"/>
                  <a:gd name="T88" fmla="*/ 0 w 2195"/>
                  <a:gd name="T89" fmla="*/ 0 h 1810"/>
                  <a:gd name="T90" fmla="*/ 0 w 2195"/>
                  <a:gd name="T91" fmla="*/ 0 h 1810"/>
                  <a:gd name="T92" fmla="*/ 0 w 2195"/>
                  <a:gd name="T93" fmla="*/ 0 h 1810"/>
                  <a:gd name="T94" fmla="*/ 0 w 2195"/>
                  <a:gd name="T95" fmla="*/ 0 h 1810"/>
                  <a:gd name="T96" fmla="*/ 0 w 2195"/>
                  <a:gd name="T97" fmla="*/ 0 h 1810"/>
                  <a:gd name="T98" fmla="*/ 0 w 2195"/>
                  <a:gd name="T99" fmla="*/ 0 h 1810"/>
                  <a:gd name="T100" fmla="*/ 0 w 2195"/>
                  <a:gd name="T101" fmla="*/ 0 h 1810"/>
                  <a:gd name="T102" fmla="*/ 0 w 2195"/>
                  <a:gd name="T103" fmla="*/ 0 h 1810"/>
                  <a:gd name="T104" fmla="*/ 0 w 2195"/>
                  <a:gd name="T105" fmla="*/ 0 h 1810"/>
                  <a:gd name="T106" fmla="*/ 0 w 2195"/>
                  <a:gd name="T107" fmla="*/ 0 h 1810"/>
                  <a:gd name="T108" fmla="*/ 0 w 2195"/>
                  <a:gd name="T109" fmla="*/ 0 h 1810"/>
                  <a:gd name="T110" fmla="*/ 0 w 2195"/>
                  <a:gd name="T111" fmla="*/ 0 h 1810"/>
                  <a:gd name="T112" fmla="*/ 0 w 2195"/>
                  <a:gd name="T113" fmla="*/ 0 h 1810"/>
                  <a:gd name="T114" fmla="*/ 0 w 2195"/>
                  <a:gd name="T115" fmla="*/ 0 h 1810"/>
                  <a:gd name="T116" fmla="*/ 0 w 2195"/>
                  <a:gd name="T117" fmla="*/ 0 h 1810"/>
                  <a:gd name="T118" fmla="*/ 0 w 2195"/>
                  <a:gd name="T119" fmla="*/ 0 h 1810"/>
                  <a:gd name="T120" fmla="*/ 0 w 2195"/>
                  <a:gd name="T121" fmla="*/ 0 h 18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95" h="1810">
                    <a:moveTo>
                      <a:pt x="168" y="1594"/>
                    </a:moveTo>
                    <a:lnTo>
                      <a:pt x="143" y="1586"/>
                    </a:lnTo>
                    <a:lnTo>
                      <a:pt x="117" y="1575"/>
                    </a:lnTo>
                    <a:lnTo>
                      <a:pt x="92" y="1562"/>
                    </a:lnTo>
                    <a:lnTo>
                      <a:pt x="69" y="1547"/>
                    </a:lnTo>
                    <a:lnTo>
                      <a:pt x="47" y="1530"/>
                    </a:lnTo>
                    <a:lnTo>
                      <a:pt x="30" y="1511"/>
                    </a:lnTo>
                    <a:lnTo>
                      <a:pt x="17" y="1489"/>
                    </a:lnTo>
                    <a:lnTo>
                      <a:pt x="10" y="1466"/>
                    </a:lnTo>
                    <a:lnTo>
                      <a:pt x="4" y="1415"/>
                    </a:lnTo>
                    <a:lnTo>
                      <a:pt x="1" y="1363"/>
                    </a:lnTo>
                    <a:lnTo>
                      <a:pt x="0" y="1313"/>
                    </a:lnTo>
                    <a:lnTo>
                      <a:pt x="2" y="1261"/>
                    </a:lnTo>
                    <a:lnTo>
                      <a:pt x="6" y="1210"/>
                    </a:lnTo>
                    <a:lnTo>
                      <a:pt x="12" y="1161"/>
                    </a:lnTo>
                    <a:lnTo>
                      <a:pt x="21" y="1111"/>
                    </a:lnTo>
                    <a:lnTo>
                      <a:pt x="32" y="1063"/>
                    </a:lnTo>
                    <a:lnTo>
                      <a:pt x="38" y="1039"/>
                    </a:lnTo>
                    <a:lnTo>
                      <a:pt x="47" y="1014"/>
                    </a:lnTo>
                    <a:lnTo>
                      <a:pt x="58" y="991"/>
                    </a:lnTo>
                    <a:lnTo>
                      <a:pt x="69" y="968"/>
                    </a:lnTo>
                    <a:lnTo>
                      <a:pt x="83" y="945"/>
                    </a:lnTo>
                    <a:lnTo>
                      <a:pt x="97" y="922"/>
                    </a:lnTo>
                    <a:lnTo>
                      <a:pt x="113" y="901"/>
                    </a:lnTo>
                    <a:lnTo>
                      <a:pt x="130" y="880"/>
                    </a:lnTo>
                    <a:lnTo>
                      <a:pt x="148" y="860"/>
                    </a:lnTo>
                    <a:lnTo>
                      <a:pt x="168" y="841"/>
                    </a:lnTo>
                    <a:lnTo>
                      <a:pt x="188" y="823"/>
                    </a:lnTo>
                    <a:lnTo>
                      <a:pt x="210" y="807"/>
                    </a:lnTo>
                    <a:lnTo>
                      <a:pt x="233" y="792"/>
                    </a:lnTo>
                    <a:lnTo>
                      <a:pt x="255" y="779"/>
                    </a:lnTo>
                    <a:lnTo>
                      <a:pt x="279" y="768"/>
                    </a:lnTo>
                    <a:lnTo>
                      <a:pt x="304" y="757"/>
                    </a:lnTo>
                    <a:lnTo>
                      <a:pt x="326" y="749"/>
                    </a:lnTo>
                    <a:lnTo>
                      <a:pt x="348" y="741"/>
                    </a:lnTo>
                    <a:lnTo>
                      <a:pt x="371" y="734"/>
                    </a:lnTo>
                    <a:lnTo>
                      <a:pt x="393" y="727"/>
                    </a:lnTo>
                    <a:lnTo>
                      <a:pt x="416" y="719"/>
                    </a:lnTo>
                    <a:lnTo>
                      <a:pt x="437" y="713"/>
                    </a:lnTo>
                    <a:lnTo>
                      <a:pt x="460" y="706"/>
                    </a:lnTo>
                    <a:lnTo>
                      <a:pt x="483" y="699"/>
                    </a:lnTo>
                    <a:lnTo>
                      <a:pt x="505" y="693"/>
                    </a:lnTo>
                    <a:lnTo>
                      <a:pt x="528" y="687"/>
                    </a:lnTo>
                    <a:lnTo>
                      <a:pt x="551" y="681"/>
                    </a:lnTo>
                    <a:lnTo>
                      <a:pt x="573" y="675"/>
                    </a:lnTo>
                    <a:lnTo>
                      <a:pt x="595" y="668"/>
                    </a:lnTo>
                    <a:lnTo>
                      <a:pt x="618" y="662"/>
                    </a:lnTo>
                    <a:lnTo>
                      <a:pt x="640" y="656"/>
                    </a:lnTo>
                    <a:lnTo>
                      <a:pt x="663" y="651"/>
                    </a:lnTo>
                    <a:lnTo>
                      <a:pt x="686" y="645"/>
                    </a:lnTo>
                    <a:lnTo>
                      <a:pt x="708" y="640"/>
                    </a:lnTo>
                    <a:lnTo>
                      <a:pt x="731" y="634"/>
                    </a:lnTo>
                    <a:lnTo>
                      <a:pt x="754" y="629"/>
                    </a:lnTo>
                    <a:lnTo>
                      <a:pt x="776" y="624"/>
                    </a:lnTo>
                    <a:lnTo>
                      <a:pt x="799" y="618"/>
                    </a:lnTo>
                    <a:lnTo>
                      <a:pt x="821" y="613"/>
                    </a:lnTo>
                    <a:lnTo>
                      <a:pt x="844" y="607"/>
                    </a:lnTo>
                    <a:lnTo>
                      <a:pt x="866" y="602"/>
                    </a:lnTo>
                    <a:lnTo>
                      <a:pt x="888" y="596"/>
                    </a:lnTo>
                    <a:lnTo>
                      <a:pt x="911" y="591"/>
                    </a:lnTo>
                    <a:lnTo>
                      <a:pt x="934" y="585"/>
                    </a:lnTo>
                    <a:lnTo>
                      <a:pt x="956" y="580"/>
                    </a:lnTo>
                    <a:lnTo>
                      <a:pt x="979" y="573"/>
                    </a:lnTo>
                    <a:lnTo>
                      <a:pt x="1002" y="567"/>
                    </a:lnTo>
                    <a:lnTo>
                      <a:pt x="1024" y="561"/>
                    </a:lnTo>
                    <a:lnTo>
                      <a:pt x="1030" y="429"/>
                    </a:lnTo>
                    <a:lnTo>
                      <a:pt x="1034" y="295"/>
                    </a:lnTo>
                    <a:lnTo>
                      <a:pt x="1039" y="163"/>
                    </a:lnTo>
                    <a:lnTo>
                      <a:pt x="1045" y="29"/>
                    </a:lnTo>
                    <a:lnTo>
                      <a:pt x="1080" y="28"/>
                    </a:lnTo>
                    <a:lnTo>
                      <a:pt x="1115" y="27"/>
                    </a:lnTo>
                    <a:lnTo>
                      <a:pt x="1150" y="26"/>
                    </a:lnTo>
                    <a:lnTo>
                      <a:pt x="1186" y="26"/>
                    </a:lnTo>
                    <a:lnTo>
                      <a:pt x="1222" y="25"/>
                    </a:lnTo>
                    <a:lnTo>
                      <a:pt x="1256" y="24"/>
                    </a:lnTo>
                    <a:lnTo>
                      <a:pt x="1292" y="23"/>
                    </a:lnTo>
                    <a:lnTo>
                      <a:pt x="1327" y="22"/>
                    </a:lnTo>
                    <a:lnTo>
                      <a:pt x="1362" y="21"/>
                    </a:lnTo>
                    <a:lnTo>
                      <a:pt x="1397" y="20"/>
                    </a:lnTo>
                    <a:lnTo>
                      <a:pt x="1433" y="19"/>
                    </a:lnTo>
                    <a:lnTo>
                      <a:pt x="1469" y="19"/>
                    </a:lnTo>
                    <a:lnTo>
                      <a:pt x="1503" y="18"/>
                    </a:lnTo>
                    <a:lnTo>
                      <a:pt x="1539" y="17"/>
                    </a:lnTo>
                    <a:lnTo>
                      <a:pt x="1574" y="16"/>
                    </a:lnTo>
                    <a:lnTo>
                      <a:pt x="1610" y="15"/>
                    </a:lnTo>
                    <a:lnTo>
                      <a:pt x="1644" y="14"/>
                    </a:lnTo>
                    <a:lnTo>
                      <a:pt x="1680" y="13"/>
                    </a:lnTo>
                    <a:lnTo>
                      <a:pt x="1716" y="12"/>
                    </a:lnTo>
                    <a:lnTo>
                      <a:pt x="1750" y="11"/>
                    </a:lnTo>
                    <a:lnTo>
                      <a:pt x="1786" y="10"/>
                    </a:lnTo>
                    <a:lnTo>
                      <a:pt x="1821" y="9"/>
                    </a:lnTo>
                    <a:lnTo>
                      <a:pt x="1857" y="8"/>
                    </a:lnTo>
                    <a:lnTo>
                      <a:pt x="1891" y="7"/>
                    </a:lnTo>
                    <a:lnTo>
                      <a:pt x="1927" y="7"/>
                    </a:lnTo>
                    <a:lnTo>
                      <a:pt x="1963" y="6"/>
                    </a:lnTo>
                    <a:lnTo>
                      <a:pt x="1997" y="5"/>
                    </a:lnTo>
                    <a:lnTo>
                      <a:pt x="2033" y="4"/>
                    </a:lnTo>
                    <a:lnTo>
                      <a:pt x="2068" y="3"/>
                    </a:lnTo>
                    <a:lnTo>
                      <a:pt x="2104" y="2"/>
                    </a:lnTo>
                    <a:lnTo>
                      <a:pt x="2138" y="1"/>
                    </a:lnTo>
                    <a:lnTo>
                      <a:pt x="2174" y="0"/>
                    </a:lnTo>
                    <a:lnTo>
                      <a:pt x="2179" y="234"/>
                    </a:lnTo>
                    <a:lnTo>
                      <a:pt x="2184" y="467"/>
                    </a:lnTo>
                    <a:lnTo>
                      <a:pt x="2189" y="701"/>
                    </a:lnTo>
                    <a:lnTo>
                      <a:pt x="2195" y="934"/>
                    </a:lnTo>
                    <a:lnTo>
                      <a:pt x="2171" y="962"/>
                    </a:lnTo>
                    <a:lnTo>
                      <a:pt x="2147" y="989"/>
                    </a:lnTo>
                    <a:lnTo>
                      <a:pt x="2123" y="1016"/>
                    </a:lnTo>
                    <a:lnTo>
                      <a:pt x="2100" y="1044"/>
                    </a:lnTo>
                    <a:lnTo>
                      <a:pt x="2075" y="1071"/>
                    </a:lnTo>
                    <a:lnTo>
                      <a:pt x="2051" y="1099"/>
                    </a:lnTo>
                    <a:lnTo>
                      <a:pt x="2027" y="1126"/>
                    </a:lnTo>
                    <a:lnTo>
                      <a:pt x="2004" y="1154"/>
                    </a:lnTo>
                    <a:lnTo>
                      <a:pt x="1980" y="1181"/>
                    </a:lnTo>
                    <a:lnTo>
                      <a:pt x="1956" y="1208"/>
                    </a:lnTo>
                    <a:lnTo>
                      <a:pt x="1932" y="1236"/>
                    </a:lnTo>
                    <a:lnTo>
                      <a:pt x="1909" y="1263"/>
                    </a:lnTo>
                    <a:lnTo>
                      <a:pt x="1884" y="1290"/>
                    </a:lnTo>
                    <a:lnTo>
                      <a:pt x="1860" y="1318"/>
                    </a:lnTo>
                    <a:lnTo>
                      <a:pt x="1836" y="1345"/>
                    </a:lnTo>
                    <a:lnTo>
                      <a:pt x="1813" y="1372"/>
                    </a:lnTo>
                    <a:lnTo>
                      <a:pt x="1789" y="1399"/>
                    </a:lnTo>
                    <a:lnTo>
                      <a:pt x="1765" y="1428"/>
                    </a:lnTo>
                    <a:lnTo>
                      <a:pt x="1742" y="1455"/>
                    </a:lnTo>
                    <a:lnTo>
                      <a:pt x="1718" y="1482"/>
                    </a:lnTo>
                    <a:lnTo>
                      <a:pt x="1694" y="1510"/>
                    </a:lnTo>
                    <a:lnTo>
                      <a:pt x="1670" y="1537"/>
                    </a:lnTo>
                    <a:lnTo>
                      <a:pt x="1646" y="1564"/>
                    </a:lnTo>
                    <a:lnTo>
                      <a:pt x="1622" y="1592"/>
                    </a:lnTo>
                    <a:lnTo>
                      <a:pt x="1598" y="1619"/>
                    </a:lnTo>
                    <a:lnTo>
                      <a:pt x="1574" y="1646"/>
                    </a:lnTo>
                    <a:lnTo>
                      <a:pt x="1551" y="1673"/>
                    </a:lnTo>
                    <a:lnTo>
                      <a:pt x="1527" y="1701"/>
                    </a:lnTo>
                    <a:lnTo>
                      <a:pt x="1503" y="1728"/>
                    </a:lnTo>
                    <a:lnTo>
                      <a:pt x="1479" y="1755"/>
                    </a:lnTo>
                    <a:lnTo>
                      <a:pt x="1456" y="1783"/>
                    </a:lnTo>
                    <a:lnTo>
                      <a:pt x="1432" y="1810"/>
                    </a:lnTo>
                    <a:lnTo>
                      <a:pt x="1397" y="1808"/>
                    </a:lnTo>
                    <a:lnTo>
                      <a:pt x="1364" y="1807"/>
                    </a:lnTo>
                    <a:lnTo>
                      <a:pt x="1330" y="1805"/>
                    </a:lnTo>
                    <a:lnTo>
                      <a:pt x="1296" y="1802"/>
                    </a:lnTo>
                    <a:lnTo>
                      <a:pt x="1263" y="1800"/>
                    </a:lnTo>
                    <a:lnTo>
                      <a:pt x="1229" y="1797"/>
                    </a:lnTo>
                    <a:lnTo>
                      <a:pt x="1196" y="1794"/>
                    </a:lnTo>
                    <a:lnTo>
                      <a:pt x="1162" y="1790"/>
                    </a:lnTo>
                    <a:lnTo>
                      <a:pt x="1129" y="1787"/>
                    </a:lnTo>
                    <a:lnTo>
                      <a:pt x="1097" y="1783"/>
                    </a:lnTo>
                    <a:lnTo>
                      <a:pt x="1063" y="1779"/>
                    </a:lnTo>
                    <a:lnTo>
                      <a:pt x="1030" y="1775"/>
                    </a:lnTo>
                    <a:lnTo>
                      <a:pt x="997" y="1770"/>
                    </a:lnTo>
                    <a:lnTo>
                      <a:pt x="965" y="1765"/>
                    </a:lnTo>
                    <a:lnTo>
                      <a:pt x="933" y="1760"/>
                    </a:lnTo>
                    <a:lnTo>
                      <a:pt x="900" y="1755"/>
                    </a:lnTo>
                    <a:lnTo>
                      <a:pt x="867" y="1750"/>
                    </a:lnTo>
                    <a:lnTo>
                      <a:pt x="835" y="1744"/>
                    </a:lnTo>
                    <a:lnTo>
                      <a:pt x="803" y="1739"/>
                    </a:lnTo>
                    <a:lnTo>
                      <a:pt x="771" y="1733"/>
                    </a:lnTo>
                    <a:lnTo>
                      <a:pt x="738" y="1727"/>
                    </a:lnTo>
                    <a:lnTo>
                      <a:pt x="707" y="1721"/>
                    </a:lnTo>
                    <a:lnTo>
                      <a:pt x="675" y="1715"/>
                    </a:lnTo>
                    <a:lnTo>
                      <a:pt x="643" y="1708"/>
                    </a:lnTo>
                    <a:lnTo>
                      <a:pt x="612" y="1702"/>
                    </a:lnTo>
                    <a:lnTo>
                      <a:pt x="581" y="1695"/>
                    </a:lnTo>
                    <a:lnTo>
                      <a:pt x="549" y="1688"/>
                    </a:lnTo>
                    <a:lnTo>
                      <a:pt x="517" y="1681"/>
                    </a:lnTo>
                    <a:lnTo>
                      <a:pt x="486" y="1673"/>
                    </a:lnTo>
                    <a:lnTo>
                      <a:pt x="456" y="1666"/>
                    </a:lnTo>
                    <a:lnTo>
                      <a:pt x="425" y="1658"/>
                    </a:lnTo>
                    <a:lnTo>
                      <a:pt x="393" y="1651"/>
                    </a:lnTo>
                    <a:lnTo>
                      <a:pt x="379" y="1648"/>
                    </a:lnTo>
                    <a:lnTo>
                      <a:pt x="365" y="1644"/>
                    </a:lnTo>
                    <a:lnTo>
                      <a:pt x="351" y="1641"/>
                    </a:lnTo>
                    <a:lnTo>
                      <a:pt x="336" y="1637"/>
                    </a:lnTo>
                    <a:lnTo>
                      <a:pt x="322" y="1634"/>
                    </a:lnTo>
                    <a:lnTo>
                      <a:pt x="308" y="1630"/>
                    </a:lnTo>
                    <a:lnTo>
                      <a:pt x="294" y="1627"/>
                    </a:lnTo>
                    <a:lnTo>
                      <a:pt x="280" y="1623"/>
                    </a:lnTo>
                    <a:lnTo>
                      <a:pt x="266" y="1620"/>
                    </a:lnTo>
                    <a:lnTo>
                      <a:pt x="252" y="1616"/>
                    </a:lnTo>
                    <a:lnTo>
                      <a:pt x="238" y="1612"/>
                    </a:lnTo>
                    <a:lnTo>
                      <a:pt x="224" y="1609"/>
                    </a:lnTo>
                    <a:lnTo>
                      <a:pt x="210" y="1605"/>
                    </a:lnTo>
                    <a:lnTo>
                      <a:pt x="196" y="1601"/>
                    </a:lnTo>
                    <a:lnTo>
                      <a:pt x="182" y="1598"/>
                    </a:lnTo>
                    <a:lnTo>
                      <a:pt x="168" y="15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6" name="Freeform 49"/>
              <p:cNvSpPr>
                <a:spLocks/>
              </p:cNvSpPr>
              <p:nvPr/>
            </p:nvSpPr>
            <p:spPr bwMode="auto">
              <a:xfrm>
                <a:off x="5007" y="4075"/>
                <a:ext cx="15" cy="13"/>
              </a:xfrm>
              <a:custGeom>
                <a:avLst/>
                <a:gdLst>
                  <a:gd name="T0" fmla="*/ 0 w 183"/>
                  <a:gd name="T1" fmla="*/ 0 h 150"/>
                  <a:gd name="T2" fmla="*/ 0 w 183"/>
                  <a:gd name="T3" fmla="*/ 0 h 150"/>
                  <a:gd name="T4" fmla="*/ 0 w 183"/>
                  <a:gd name="T5" fmla="*/ 0 h 150"/>
                  <a:gd name="T6" fmla="*/ 0 w 183"/>
                  <a:gd name="T7" fmla="*/ 0 h 150"/>
                  <a:gd name="T8" fmla="*/ 0 w 183"/>
                  <a:gd name="T9" fmla="*/ 0 h 150"/>
                  <a:gd name="T10" fmla="*/ 0 w 183"/>
                  <a:gd name="T11" fmla="*/ 0 h 150"/>
                  <a:gd name="T12" fmla="*/ 0 w 183"/>
                  <a:gd name="T13" fmla="*/ 0 h 150"/>
                  <a:gd name="T14" fmla="*/ 0 w 183"/>
                  <a:gd name="T15" fmla="*/ 0 h 150"/>
                  <a:gd name="T16" fmla="*/ 0 w 183"/>
                  <a:gd name="T17" fmla="*/ 0 h 150"/>
                  <a:gd name="T18" fmla="*/ 0 w 183"/>
                  <a:gd name="T19" fmla="*/ 0 h 150"/>
                  <a:gd name="T20" fmla="*/ 0 w 183"/>
                  <a:gd name="T21" fmla="*/ 0 h 150"/>
                  <a:gd name="T22" fmla="*/ 0 w 183"/>
                  <a:gd name="T23" fmla="*/ 0 h 150"/>
                  <a:gd name="T24" fmla="*/ 0 w 183"/>
                  <a:gd name="T25" fmla="*/ 0 h 150"/>
                  <a:gd name="T26" fmla="*/ 0 w 183"/>
                  <a:gd name="T27" fmla="*/ 0 h 150"/>
                  <a:gd name="T28" fmla="*/ 0 w 183"/>
                  <a:gd name="T29" fmla="*/ 0 h 150"/>
                  <a:gd name="T30" fmla="*/ 0 w 183"/>
                  <a:gd name="T31" fmla="*/ 0 h 150"/>
                  <a:gd name="T32" fmla="*/ 0 w 183"/>
                  <a:gd name="T33" fmla="*/ 0 h 150"/>
                  <a:gd name="T34" fmla="*/ 0 w 183"/>
                  <a:gd name="T35" fmla="*/ 0 h 150"/>
                  <a:gd name="T36" fmla="*/ 0 w 183"/>
                  <a:gd name="T37" fmla="*/ 0 h 150"/>
                  <a:gd name="T38" fmla="*/ 0 w 183"/>
                  <a:gd name="T39" fmla="*/ 0 h 150"/>
                  <a:gd name="T40" fmla="*/ 0 w 183"/>
                  <a:gd name="T41" fmla="*/ 0 h 1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3" h="150">
                    <a:moveTo>
                      <a:pt x="0" y="6"/>
                    </a:moveTo>
                    <a:lnTo>
                      <a:pt x="0" y="5"/>
                    </a:lnTo>
                    <a:lnTo>
                      <a:pt x="7" y="34"/>
                    </a:lnTo>
                    <a:lnTo>
                      <a:pt x="22" y="59"/>
                    </a:lnTo>
                    <a:lnTo>
                      <a:pt x="42" y="81"/>
                    </a:lnTo>
                    <a:lnTo>
                      <a:pt x="66" y="99"/>
                    </a:lnTo>
                    <a:lnTo>
                      <a:pt x="92" y="116"/>
                    </a:lnTo>
                    <a:lnTo>
                      <a:pt x="117" y="131"/>
                    </a:lnTo>
                    <a:lnTo>
                      <a:pt x="145" y="141"/>
                    </a:lnTo>
                    <a:lnTo>
                      <a:pt x="172" y="150"/>
                    </a:lnTo>
                    <a:lnTo>
                      <a:pt x="183" y="111"/>
                    </a:lnTo>
                    <a:lnTo>
                      <a:pt x="161" y="104"/>
                    </a:lnTo>
                    <a:lnTo>
                      <a:pt x="137" y="94"/>
                    </a:lnTo>
                    <a:lnTo>
                      <a:pt x="113" y="82"/>
                    </a:lnTo>
                    <a:lnTo>
                      <a:pt x="92" y="69"/>
                    </a:lnTo>
                    <a:lnTo>
                      <a:pt x="72" y="53"/>
                    </a:lnTo>
                    <a:lnTo>
                      <a:pt x="57" y="37"/>
                    </a:lnTo>
                    <a:lnTo>
                      <a:pt x="46" y="19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7" name="Freeform 50"/>
              <p:cNvSpPr>
                <a:spLocks/>
              </p:cNvSpPr>
              <p:nvPr/>
            </p:nvSpPr>
            <p:spPr bwMode="auto">
              <a:xfrm>
                <a:off x="5006" y="4041"/>
                <a:ext cx="6" cy="35"/>
              </a:xfrm>
              <a:custGeom>
                <a:avLst/>
                <a:gdLst>
                  <a:gd name="T0" fmla="*/ 0 w 74"/>
                  <a:gd name="T1" fmla="*/ 0 h 410"/>
                  <a:gd name="T2" fmla="*/ 0 w 74"/>
                  <a:gd name="T3" fmla="*/ 0 h 410"/>
                  <a:gd name="T4" fmla="*/ 0 w 74"/>
                  <a:gd name="T5" fmla="*/ 0 h 410"/>
                  <a:gd name="T6" fmla="*/ 0 w 74"/>
                  <a:gd name="T7" fmla="*/ 0 h 410"/>
                  <a:gd name="T8" fmla="*/ 0 w 74"/>
                  <a:gd name="T9" fmla="*/ 0 h 410"/>
                  <a:gd name="T10" fmla="*/ 0 w 74"/>
                  <a:gd name="T11" fmla="*/ 0 h 410"/>
                  <a:gd name="T12" fmla="*/ 0 w 74"/>
                  <a:gd name="T13" fmla="*/ 0 h 410"/>
                  <a:gd name="T14" fmla="*/ 0 w 74"/>
                  <a:gd name="T15" fmla="*/ 0 h 410"/>
                  <a:gd name="T16" fmla="*/ 0 w 74"/>
                  <a:gd name="T17" fmla="*/ 0 h 410"/>
                  <a:gd name="T18" fmla="*/ 0 w 74"/>
                  <a:gd name="T19" fmla="*/ 0 h 410"/>
                  <a:gd name="T20" fmla="*/ 0 w 74"/>
                  <a:gd name="T21" fmla="*/ 0 h 410"/>
                  <a:gd name="T22" fmla="*/ 0 w 74"/>
                  <a:gd name="T23" fmla="*/ 0 h 410"/>
                  <a:gd name="T24" fmla="*/ 0 w 74"/>
                  <a:gd name="T25" fmla="*/ 0 h 410"/>
                  <a:gd name="T26" fmla="*/ 0 w 74"/>
                  <a:gd name="T27" fmla="*/ 0 h 410"/>
                  <a:gd name="T28" fmla="*/ 0 w 74"/>
                  <a:gd name="T29" fmla="*/ 0 h 410"/>
                  <a:gd name="T30" fmla="*/ 0 w 74"/>
                  <a:gd name="T31" fmla="*/ 0 h 410"/>
                  <a:gd name="T32" fmla="*/ 0 w 74"/>
                  <a:gd name="T33" fmla="*/ 0 h 410"/>
                  <a:gd name="T34" fmla="*/ 0 w 74"/>
                  <a:gd name="T35" fmla="*/ 0 h 410"/>
                  <a:gd name="T36" fmla="*/ 0 w 74"/>
                  <a:gd name="T37" fmla="*/ 0 h 410"/>
                  <a:gd name="T38" fmla="*/ 0 w 74"/>
                  <a:gd name="T39" fmla="*/ 0 h 410"/>
                  <a:gd name="T40" fmla="*/ 0 w 74"/>
                  <a:gd name="T41" fmla="*/ 0 h 410"/>
                  <a:gd name="T42" fmla="*/ 0 w 74"/>
                  <a:gd name="T43" fmla="*/ 0 h 410"/>
                  <a:gd name="T44" fmla="*/ 0 w 74"/>
                  <a:gd name="T45" fmla="*/ 0 h 410"/>
                  <a:gd name="T46" fmla="*/ 0 w 74"/>
                  <a:gd name="T47" fmla="*/ 0 h 410"/>
                  <a:gd name="T48" fmla="*/ 0 w 74"/>
                  <a:gd name="T49" fmla="*/ 0 h 410"/>
                  <a:gd name="T50" fmla="*/ 0 w 74"/>
                  <a:gd name="T51" fmla="*/ 0 h 410"/>
                  <a:gd name="T52" fmla="*/ 0 w 74"/>
                  <a:gd name="T53" fmla="*/ 0 h 410"/>
                  <a:gd name="T54" fmla="*/ 0 w 74"/>
                  <a:gd name="T55" fmla="*/ 0 h 410"/>
                  <a:gd name="T56" fmla="*/ 0 w 74"/>
                  <a:gd name="T57" fmla="*/ 0 h 410"/>
                  <a:gd name="T58" fmla="*/ 0 w 74"/>
                  <a:gd name="T59" fmla="*/ 0 h 410"/>
                  <a:gd name="T60" fmla="*/ 0 w 74"/>
                  <a:gd name="T61" fmla="*/ 0 h 410"/>
                  <a:gd name="T62" fmla="*/ 0 w 74"/>
                  <a:gd name="T63" fmla="*/ 0 h 410"/>
                  <a:gd name="T64" fmla="*/ 0 w 74"/>
                  <a:gd name="T65" fmla="*/ 0 h 410"/>
                  <a:gd name="T66" fmla="*/ 0 w 74"/>
                  <a:gd name="T67" fmla="*/ 0 h 410"/>
                  <a:gd name="T68" fmla="*/ 0 w 74"/>
                  <a:gd name="T69" fmla="*/ 0 h 410"/>
                  <a:gd name="T70" fmla="*/ 0 w 74"/>
                  <a:gd name="T71" fmla="*/ 0 h 410"/>
                  <a:gd name="T72" fmla="*/ 0 w 74"/>
                  <a:gd name="T73" fmla="*/ 0 h 4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" h="410">
                    <a:moveTo>
                      <a:pt x="33" y="0"/>
                    </a:moveTo>
                    <a:lnTo>
                      <a:pt x="33" y="0"/>
                    </a:lnTo>
                    <a:lnTo>
                      <a:pt x="28" y="24"/>
                    </a:lnTo>
                    <a:lnTo>
                      <a:pt x="23" y="48"/>
                    </a:lnTo>
                    <a:lnTo>
                      <a:pt x="18" y="74"/>
                    </a:lnTo>
                    <a:lnTo>
                      <a:pt x="14" y="99"/>
                    </a:lnTo>
                    <a:lnTo>
                      <a:pt x="11" y="124"/>
                    </a:lnTo>
                    <a:lnTo>
                      <a:pt x="8" y="149"/>
                    </a:lnTo>
                    <a:lnTo>
                      <a:pt x="5" y="175"/>
                    </a:lnTo>
                    <a:lnTo>
                      <a:pt x="3" y="201"/>
                    </a:lnTo>
                    <a:lnTo>
                      <a:pt x="2" y="226"/>
                    </a:lnTo>
                    <a:lnTo>
                      <a:pt x="0" y="254"/>
                    </a:lnTo>
                    <a:lnTo>
                      <a:pt x="0" y="279"/>
                    </a:lnTo>
                    <a:lnTo>
                      <a:pt x="2" y="305"/>
                    </a:lnTo>
                    <a:lnTo>
                      <a:pt x="3" y="331"/>
                    </a:lnTo>
                    <a:lnTo>
                      <a:pt x="5" y="358"/>
                    </a:lnTo>
                    <a:lnTo>
                      <a:pt x="9" y="384"/>
                    </a:lnTo>
                    <a:lnTo>
                      <a:pt x="12" y="410"/>
                    </a:lnTo>
                    <a:lnTo>
                      <a:pt x="53" y="404"/>
                    </a:lnTo>
                    <a:lnTo>
                      <a:pt x="50" y="380"/>
                    </a:lnTo>
                    <a:lnTo>
                      <a:pt x="46" y="354"/>
                    </a:lnTo>
                    <a:lnTo>
                      <a:pt x="44" y="329"/>
                    </a:lnTo>
                    <a:lnTo>
                      <a:pt x="43" y="303"/>
                    </a:lnTo>
                    <a:lnTo>
                      <a:pt x="43" y="279"/>
                    </a:lnTo>
                    <a:lnTo>
                      <a:pt x="43" y="254"/>
                    </a:lnTo>
                    <a:lnTo>
                      <a:pt x="43" y="228"/>
                    </a:lnTo>
                    <a:lnTo>
                      <a:pt x="44" y="203"/>
                    </a:lnTo>
                    <a:lnTo>
                      <a:pt x="46" y="179"/>
                    </a:lnTo>
                    <a:lnTo>
                      <a:pt x="48" y="153"/>
                    </a:lnTo>
                    <a:lnTo>
                      <a:pt x="52" y="128"/>
                    </a:lnTo>
                    <a:lnTo>
                      <a:pt x="55" y="105"/>
                    </a:lnTo>
                    <a:lnTo>
                      <a:pt x="59" y="80"/>
                    </a:lnTo>
                    <a:lnTo>
                      <a:pt x="64" y="56"/>
                    </a:lnTo>
                    <a:lnTo>
                      <a:pt x="69" y="32"/>
                    </a:lnTo>
                    <a:lnTo>
                      <a:pt x="74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8" name="Freeform 51"/>
              <p:cNvSpPr>
                <a:spLocks/>
              </p:cNvSpPr>
              <p:nvPr/>
            </p:nvSpPr>
            <p:spPr bwMode="auto">
              <a:xfrm>
                <a:off x="5008" y="4015"/>
                <a:ext cx="25" cy="27"/>
              </a:xfrm>
              <a:custGeom>
                <a:avLst/>
                <a:gdLst>
                  <a:gd name="T0" fmla="*/ 0 w 300"/>
                  <a:gd name="T1" fmla="*/ 0 h 328"/>
                  <a:gd name="T2" fmla="*/ 0 w 300"/>
                  <a:gd name="T3" fmla="*/ 0 h 328"/>
                  <a:gd name="T4" fmla="*/ 0 w 300"/>
                  <a:gd name="T5" fmla="*/ 0 h 328"/>
                  <a:gd name="T6" fmla="*/ 0 w 300"/>
                  <a:gd name="T7" fmla="*/ 0 h 328"/>
                  <a:gd name="T8" fmla="*/ 0 w 300"/>
                  <a:gd name="T9" fmla="*/ 0 h 328"/>
                  <a:gd name="T10" fmla="*/ 0 w 300"/>
                  <a:gd name="T11" fmla="*/ 0 h 328"/>
                  <a:gd name="T12" fmla="*/ 0 w 300"/>
                  <a:gd name="T13" fmla="*/ 0 h 328"/>
                  <a:gd name="T14" fmla="*/ 0 w 300"/>
                  <a:gd name="T15" fmla="*/ 0 h 328"/>
                  <a:gd name="T16" fmla="*/ 0 w 300"/>
                  <a:gd name="T17" fmla="*/ 0 h 328"/>
                  <a:gd name="T18" fmla="*/ 0 w 300"/>
                  <a:gd name="T19" fmla="*/ 0 h 328"/>
                  <a:gd name="T20" fmla="*/ 0 w 300"/>
                  <a:gd name="T21" fmla="*/ 0 h 328"/>
                  <a:gd name="T22" fmla="*/ 0 w 300"/>
                  <a:gd name="T23" fmla="*/ 0 h 328"/>
                  <a:gd name="T24" fmla="*/ 0 w 300"/>
                  <a:gd name="T25" fmla="*/ 0 h 328"/>
                  <a:gd name="T26" fmla="*/ 0 w 300"/>
                  <a:gd name="T27" fmla="*/ 0 h 328"/>
                  <a:gd name="T28" fmla="*/ 0 w 300"/>
                  <a:gd name="T29" fmla="*/ 0 h 328"/>
                  <a:gd name="T30" fmla="*/ 0 w 300"/>
                  <a:gd name="T31" fmla="*/ 0 h 328"/>
                  <a:gd name="T32" fmla="*/ 0 w 300"/>
                  <a:gd name="T33" fmla="*/ 0 h 328"/>
                  <a:gd name="T34" fmla="*/ 0 w 300"/>
                  <a:gd name="T35" fmla="*/ 0 h 328"/>
                  <a:gd name="T36" fmla="*/ 0 w 300"/>
                  <a:gd name="T37" fmla="*/ 0 h 328"/>
                  <a:gd name="T38" fmla="*/ 0 w 300"/>
                  <a:gd name="T39" fmla="*/ 0 h 328"/>
                  <a:gd name="T40" fmla="*/ 0 w 300"/>
                  <a:gd name="T41" fmla="*/ 0 h 328"/>
                  <a:gd name="T42" fmla="*/ 0 w 300"/>
                  <a:gd name="T43" fmla="*/ 0 h 328"/>
                  <a:gd name="T44" fmla="*/ 0 w 300"/>
                  <a:gd name="T45" fmla="*/ 0 h 328"/>
                  <a:gd name="T46" fmla="*/ 0 w 300"/>
                  <a:gd name="T47" fmla="*/ 0 h 328"/>
                  <a:gd name="T48" fmla="*/ 0 w 300"/>
                  <a:gd name="T49" fmla="*/ 0 h 328"/>
                  <a:gd name="T50" fmla="*/ 0 w 300"/>
                  <a:gd name="T51" fmla="*/ 0 h 328"/>
                  <a:gd name="T52" fmla="*/ 0 w 300"/>
                  <a:gd name="T53" fmla="*/ 0 h 328"/>
                  <a:gd name="T54" fmla="*/ 0 w 300"/>
                  <a:gd name="T55" fmla="*/ 0 h 328"/>
                  <a:gd name="T56" fmla="*/ 0 w 300"/>
                  <a:gd name="T57" fmla="*/ 0 h 328"/>
                  <a:gd name="T58" fmla="*/ 0 w 300"/>
                  <a:gd name="T59" fmla="*/ 0 h 328"/>
                  <a:gd name="T60" fmla="*/ 0 w 300"/>
                  <a:gd name="T61" fmla="*/ 0 h 328"/>
                  <a:gd name="T62" fmla="*/ 0 w 300"/>
                  <a:gd name="T63" fmla="*/ 0 h 328"/>
                  <a:gd name="T64" fmla="*/ 0 w 300"/>
                  <a:gd name="T65" fmla="*/ 0 h 328"/>
                  <a:gd name="T66" fmla="*/ 0 w 300"/>
                  <a:gd name="T67" fmla="*/ 0 h 328"/>
                  <a:gd name="T68" fmla="*/ 0 w 300"/>
                  <a:gd name="T69" fmla="*/ 0 h 328"/>
                  <a:gd name="T70" fmla="*/ 0 w 300"/>
                  <a:gd name="T71" fmla="*/ 0 h 328"/>
                  <a:gd name="T72" fmla="*/ 0 w 300"/>
                  <a:gd name="T73" fmla="*/ 0 h 3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0" h="328">
                    <a:moveTo>
                      <a:pt x="285" y="0"/>
                    </a:moveTo>
                    <a:lnTo>
                      <a:pt x="285" y="0"/>
                    </a:lnTo>
                    <a:lnTo>
                      <a:pt x="259" y="10"/>
                    </a:lnTo>
                    <a:lnTo>
                      <a:pt x="234" y="23"/>
                    </a:lnTo>
                    <a:lnTo>
                      <a:pt x="210" y="37"/>
                    </a:lnTo>
                    <a:lnTo>
                      <a:pt x="186" y="52"/>
                    </a:lnTo>
                    <a:lnTo>
                      <a:pt x="163" y="69"/>
                    </a:lnTo>
                    <a:lnTo>
                      <a:pt x="142" y="88"/>
                    </a:lnTo>
                    <a:lnTo>
                      <a:pt x="122" y="107"/>
                    </a:lnTo>
                    <a:lnTo>
                      <a:pt x="103" y="129"/>
                    </a:lnTo>
                    <a:lnTo>
                      <a:pt x="85" y="150"/>
                    </a:lnTo>
                    <a:lnTo>
                      <a:pt x="68" y="172"/>
                    </a:lnTo>
                    <a:lnTo>
                      <a:pt x="53" y="195"/>
                    </a:lnTo>
                    <a:lnTo>
                      <a:pt x="39" y="220"/>
                    </a:lnTo>
                    <a:lnTo>
                      <a:pt x="27" y="244"/>
                    </a:lnTo>
                    <a:lnTo>
                      <a:pt x="17" y="268"/>
                    </a:lnTo>
                    <a:lnTo>
                      <a:pt x="7" y="294"/>
                    </a:lnTo>
                    <a:lnTo>
                      <a:pt x="0" y="320"/>
                    </a:lnTo>
                    <a:lnTo>
                      <a:pt x="41" y="328"/>
                    </a:lnTo>
                    <a:lnTo>
                      <a:pt x="48" y="305"/>
                    </a:lnTo>
                    <a:lnTo>
                      <a:pt x="55" y="282"/>
                    </a:lnTo>
                    <a:lnTo>
                      <a:pt x="66" y="260"/>
                    </a:lnTo>
                    <a:lnTo>
                      <a:pt x="76" y="238"/>
                    </a:lnTo>
                    <a:lnTo>
                      <a:pt x="90" y="216"/>
                    </a:lnTo>
                    <a:lnTo>
                      <a:pt x="103" y="194"/>
                    </a:lnTo>
                    <a:lnTo>
                      <a:pt x="119" y="174"/>
                    </a:lnTo>
                    <a:lnTo>
                      <a:pt x="135" y="153"/>
                    </a:lnTo>
                    <a:lnTo>
                      <a:pt x="152" y="134"/>
                    </a:lnTo>
                    <a:lnTo>
                      <a:pt x="172" y="117"/>
                    </a:lnTo>
                    <a:lnTo>
                      <a:pt x="191" y="99"/>
                    </a:lnTo>
                    <a:lnTo>
                      <a:pt x="212" y="84"/>
                    </a:lnTo>
                    <a:lnTo>
                      <a:pt x="233" y="69"/>
                    </a:lnTo>
                    <a:lnTo>
                      <a:pt x="254" y="57"/>
                    </a:lnTo>
                    <a:lnTo>
                      <a:pt x="277" y="47"/>
                    </a:lnTo>
                    <a:lnTo>
                      <a:pt x="300" y="3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9" name="Freeform 52"/>
              <p:cNvSpPr>
                <a:spLocks/>
              </p:cNvSpPr>
              <p:nvPr/>
            </p:nvSpPr>
            <p:spPr bwMode="auto">
              <a:xfrm>
                <a:off x="5032" y="4006"/>
                <a:ext cx="31" cy="12"/>
              </a:xfrm>
              <a:custGeom>
                <a:avLst/>
                <a:gdLst>
                  <a:gd name="T0" fmla="*/ 0 w 372"/>
                  <a:gd name="T1" fmla="*/ 0 h 144"/>
                  <a:gd name="T2" fmla="*/ 0 w 372"/>
                  <a:gd name="T3" fmla="*/ 0 h 144"/>
                  <a:gd name="T4" fmla="*/ 0 w 372"/>
                  <a:gd name="T5" fmla="*/ 0 h 144"/>
                  <a:gd name="T6" fmla="*/ 0 w 372"/>
                  <a:gd name="T7" fmla="*/ 0 h 144"/>
                  <a:gd name="T8" fmla="*/ 0 w 372"/>
                  <a:gd name="T9" fmla="*/ 0 h 144"/>
                  <a:gd name="T10" fmla="*/ 0 w 372"/>
                  <a:gd name="T11" fmla="*/ 0 h 144"/>
                  <a:gd name="T12" fmla="*/ 0 w 372"/>
                  <a:gd name="T13" fmla="*/ 0 h 144"/>
                  <a:gd name="T14" fmla="*/ 0 w 372"/>
                  <a:gd name="T15" fmla="*/ 0 h 144"/>
                  <a:gd name="T16" fmla="*/ 0 w 372"/>
                  <a:gd name="T17" fmla="*/ 0 h 144"/>
                  <a:gd name="T18" fmla="*/ 0 w 372"/>
                  <a:gd name="T19" fmla="*/ 0 h 144"/>
                  <a:gd name="T20" fmla="*/ 0 w 372"/>
                  <a:gd name="T21" fmla="*/ 0 h 144"/>
                  <a:gd name="T22" fmla="*/ 0 w 372"/>
                  <a:gd name="T23" fmla="*/ 0 h 144"/>
                  <a:gd name="T24" fmla="*/ 0 w 372"/>
                  <a:gd name="T25" fmla="*/ 0 h 144"/>
                  <a:gd name="T26" fmla="*/ 0 w 372"/>
                  <a:gd name="T27" fmla="*/ 0 h 144"/>
                  <a:gd name="T28" fmla="*/ 0 w 372"/>
                  <a:gd name="T29" fmla="*/ 0 h 144"/>
                  <a:gd name="T30" fmla="*/ 0 w 372"/>
                  <a:gd name="T31" fmla="*/ 0 h 144"/>
                  <a:gd name="T32" fmla="*/ 0 w 372"/>
                  <a:gd name="T33" fmla="*/ 0 h 144"/>
                  <a:gd name="T34" fmla="*/ 0 w 372"/>
                  <a:gd name="T35" fmla="*/ 0 h 144"/>
                  <a:gd name="T36" fmla="*/ 0 w 372"/>
                  <a:gd name="T37" fmla="*/ 0 h 144"/>
                  <a:gd name="T38" fmla="*/ 0 w 372"/>
                  <a:gd name="T39" fmla="*/ 0 h 144"/>
                  <a:gd name="T40" fmla="*/ 0 w 372"/>
                  <a:gd name="T41" fmla="*/ 0 h 144"/>
                  <a:gd name="T42" fmla="*/ 0 w 372"/>
                  <a:gd name="T43" fmla="*/ 0 h 144"/>
                  <a:gd name="T44" fmla="*/ 0 w 372"/>
                  <a:gd name="T45" fmla="*/ 0 h 144"/>
                  <a:gd name="T46" fmla="*/ 0 w 372"/>
                  <a:gd name="T47" fmla="*/ 0 h 144"/>
                  <a:gd name="T48" fmla="*/ 0 w 372"/>
                  <a:gd name="T49" fmla="*/ 0 h 144"/>
                  <a:gd name="T50" fmla="*/ 0 w 372"/>
                  <a:gd name="T51" fmla="*/ 0 h 144"/>
                  <a:gd name="T52" fmla="*/ 0 w 372"/>
                  <a:gd name="T53" fmla="*/ 0 h 144"/>
                  <a:gd name="T54" fmla="*/ 0 w 372"/>
                  <a:gd name="T55" fmla="*/ 0 h 144"/>
                  <a:gd name="T56" fmla="*/ 0 w 372"/>
                  <a:gd name="T57" fmla="*/ 0 h 144"/>
                  <a:gd name="T58" fmla="*/ 0 w 372"/>
                  <a:gd name="T59" fmla="*/ 0 h 144"/>
                  <a:gd name="T60" fmla="*/ 0 w 372"/>
                  <a:gd name="T61" fmla="*/ 0 h 144"/>
                  <a:gd name="T62" fmla="*/ 0 w 372"/>
                  <a:gd name="T63" fmla="*/ 0 h 144"/>
                  <a:gd name="T64" fmla="*/ 0 w 372"/>
                  <a:gd name="T65" fmla="*/ 0 h 144"/>
                  <a:gd name="T66" fmla="*/ 0 w 372"/>
                  <a:gd name="T67" fmla="*/ 0 h 144"/>
                  <a:gd name="T68" fmla="*/ 0 w 372"/>
                  <a:gd name="T69" fmla="*/ 0 h 144"/>
                  <a:gd name="T70" fmla="*/ 0 w 372"/>
                  <a:gd name="T71" fmla="*/ 0 h 144"/>
                  <a:gd name="T72" fmla="*/ 0 w 372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72" h="144">
                    <a:moveTo>
                      <a:pt x="362" y="0"/>
                    </a:moveTo>
                    <a:lnTo>
                      <a:pt x="362" y="0"/>
                    </a:lnTo>
                    <a:lnTo>
                      <a:pt x="339" y="5"/>
                    </a:lnTo>
                    <a:lnTo>
                      <a:pt x="316" y="11"/>
                    </a:lnTo>
                    <a:lnTo>
                      <a:pt x="294" y="17"/>
                    </a:lnTo>
                    <a:lnTo>
                      <a:pt x="272" y="23"/>
                    </a:lnTo>
                    <a:lnTo>
                      <a:pt x="249" y="29"/>
                    </a:lnTo>
                    <a:lnTo>
                      <a:pt x="227" y="35"/>
                    </a:lnTo>
                    <a:lnTo>
                      <a:pt x="204" y="42"/>
                    </a:lnTo>
                    <a:lnTo>
                      <a:pt x="180" y="48"/>
                    </a:lnTo>
                    <a:lnTo>
                      <a:pt x="158" y="56"/>
                    </a:lnTo>
                    <a:lnTo>
                      <a:pt x="135" y="62"/>
                    </a:lnTo>
                    <a:lnTo>
                      <a:pt x="113" y="69"/>
                    </a:lnTo>
                    <a:lnTo>
                      <a:pt x="90" y="77"/>
                    </a:lnTo>
                    <a:lnTo>
                      <a:pt x="68" y="84"/>
                    </a:lnTo>
                    <a:lnTo>
                      <a:pt x="44" y="91"/>
                    </a:lnTo>
                    <a:lnTo>
                      <a:pt x="23" y="99"/>
                    </a:lnTo>
                    <a:lnTo>
                      <a:pt x="0" y="107"/>
                    </a:lnTo>
                    <a:lnTo>
                      <a:pt x="15" y="144"/>
                    </a:lnTo>
                    <a:lnTo>
                      <a:pt x="38" y="136"/>
                    </a:lnTo>
                    <a:lnTo>
                      <a:pt x="59" y="127"/>
                    </a:lnTo>
                    <a:lnTo>
                      <a:pt x="81" y="120"/>
                    </a:lnTo>
                    <a:lnTo>
                      <a:pt x="105" y="113"/>
                    </a:lnTo>
                    <a:lnTo>
                      <a:pt x="126" y="105"/>
                    </a:lnTo>
                    <a:lnTo>
                      <a:pt x="148" y="100"/>
                    </a:lnTo>
                    <a:lnTo>
                      <a:pt x="171" y="92"/>
                    </a:lnTo>
                    <a:lnTo>
                      <a:pt x="193" y="86"/>
                    </a:lnTo>
                    <a:lnTo>
                      <a:pt x="215" y="80"/>
                    </a:lnTo>
                    <a:lnTo>
                      <a:pt x="237" y="74"/>
                    </a:lnTo>
                    <a:lnTo>
                      <a:pt x="260" y="68"/>
                    </a:lnTo>
                    <a:lnTo>
                      <a:pt x="283" y="62"/>
                    </a:lnTo>
                    <a:lnTo>
                      <a:pt x="304" y="56"/>
                    </a:lnTo>
                    <a:lnTo>
                      <a:pt x="327" y="50"/>
                    </a:lnTo>
                    <a:lnTo>
                      <a:pt x="350" y="44"/>
                    </a:lnTo>
                    <a:lnTo>
                      <a:pt x="372" y="39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0" name="Freeform 53"/>
              <p:cNvSpPr>
                <a:spLocks/>
              </p:cNvSpPr>
              <p:nvPr/>
            </p:nvSpPr>
            <p:spPr bwMode="auto">
              <a:xfrm>
                <a:off x="5062" y="3998"/>
                <a:ext cx="33" cy="11"/>
              </a:xfrm>
              <a:custGeom>
                <a:avLst/>
                <a:gdLst>
                  <a:gd name="T0" fmla="*/ 0 w 387"/>
                  <a:gd name="T1" fmla="*/ 0 h 129"/>
                  <a:gd name="T2" fmla="*/ 0 w 387"/>
                  <a:gd name="T3" fmla="*/ 0 h 129"/>
                  <a:gd name="T4" fmla="*/ 0 w 387"/>
                  <a:gd name="T5" fmla="*/ 0 h 129"/>
                  <a:gd name="T6" fmla="*/ 0 w 387"/>
                  <a:gd name="T7" fmla="*/ 0 h 129"/>
                  <a:gd name="T8" fmla="*/ 0 w 387"/>
                  <a:gd name="T9" fmla="*/ 0 h 129"/>
                  <a:gd name="T10" fmla="*/ 0 w 387"/>
                  <a:gd name="T11" fmla="*/ 0 h 129"/>
                  <a:gd name="T12" fmla="*/ 0 w 387"/>
                  <a:gd name="T13" fmla="*/ 0 h 129"/>
                  <a:gd name="T14" fmla="*/ 0 w 387"/>
                  <a:gd name="T15" fmla="*/ 0 h 129"/>
                  <a:gd name="T16" fmla="*/ 0 w 387"/>
                  <a:gd name="T17" fmla="*/ 0 h 129"/>
                  <a:gd name="T18" fmla="*/ 0 w 387"/>
                  <a:gd name="T19" fmla="*/ 0 h 129"/>
                  <a:gd name="T20" fmla="*/ 0 w 387"/>
                  <a:gd name="T21" fmla="*/ 0 h 129"/>
                  <a:gd name="T22" fmla="*/ 0 w 387"/>
                  <a:gd name="T23" fmla="*/ 0 h 129"/>
                  <a:gd name="T24" fmla="*/ 0 w 387"/>
                  <a:gd name="T25" fmla="*/ 0 h 129"/>
                  <a:gd name="T26" fmla="*/ 0 w 387"/>
                  <a:gd name="T27" fmla="*/ 0 h 129"/>
                  <a:gd name="T28" fmla="*/ 0 w 387"/>
                  <a:gd name="T29" fmla="*/ 0 h 129"/>
                  <a:gd name="T30" fmla="*/ 0 w 387"/>
                  <a:gd name="T31" fmla="*/ 0 h 129"/>
                  <a:gd name="T32" fmla="*/ 0 w 387"/>
                  <a:gd name="T33" fmla="*/ 0 h 129"/>
                  <a:gd name="T34" fmla="*/ 0 w 387"/>
                  <a:gd name="T35" fmla="*/ 0 h 129"/>
                  <a:gd name="T36" fmla="*/ 0 w 387"/>
                  <a:gd name="T37" fmla="*/ 0 h 129"/>
                  <a:gd name="T38" fmla="*/ 0 w 387"/>
                  <a:gd name="T39" fmla="*/ 0 h 129"/>
                  <a:gd name="T40" fmla="*/ 0 w 387"/>
                  <a:gd name="T41" fmla="*/ 0 h 129"/>
                  <a:gd name="T42" fmla="*/ 0 w 387"/>
                  <a:gd name="T43" fmla="*/ 0 h 129"/>
                  <a:gd name="T44" fmla="*/ 0 w 387"/>
                  <a:gd name="T45" fmla="*/ 0 h 129"/>
                  <a:gd name="T46" fmla="*/ 0 w 387"/>
                  <a:gd name="T47" fmla="*/ 0 h 129"/>
                  <a:gd name="T48" fmla="*/ 0 w 387"/>
                  <a:gd name="T49" fmla="*/ 0 h 129"/>
                  <a:gd name="T50" fmla="*/ 0 w 387"/>
                  <a:gd name="T51" fmla="*/ 0 h 129"/>
                  <a:gd name="T52" fmla="*/ 0 w 387"/>
                  <a:gd name="T53" fmla="*/ 0 h 129"/>
                  <a:gd name="T54" fmla="*/ 0 w 387"/>
                  <a:gd name="T55" fmla="*/ 0 h 129"/>
                  <a:gd name="T56" fmla="*/ 0 w 387"/>
                  <a:gd name="T57" fmla="*/ 0 h 129"/>
                  <a:gd name="T58" fmla="*/ 0 w 387"/>
                  <a:gd name="T59" fmla="*/ 0 h 129"/>
                  <a:gd name="T60" fmla="*/ 0 w 387"/>
                  <a:gd name="T61" fmla="*/ 0 h 129"/>
                  <a:gd name="T62" fmla="*/ 0 w 387"/>
                  <a:gd name="T63" fmla="*/ 0 h 129"/>
                  <a:gd name="T64" fmla="*/ 0 w 387"/>
                  <a:gd name="T65" fmla="*/ 0 h 129"/>
                  <a:gd name="T66" fmla="*/ 0 w 387"/>
                  <a:gd name="T67" fmla="*/ 0 h 129"/>
                  <a:gd name="T68" fmla="*/ 0 w 387"/>
                  <a:gd name="T69" fmla="*/ 0 h 129"/>
                  <a:gd name="T70" fmla="*/ 0 w 387"/>
                  <a:gd name="T71" fmla="*/ 0 h 129"/>
                  <a:gd name="T72" fmla="*/ 0 w 387"/>
                  <a:gd name="T73" fmla="*/ 0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7" h="129">
                    <a:moveTo>
                      <a:pt x="346" y="18"/>
                    </a:moveTo>
                    <a:lnTo>
                      <a:pt x="361" y="0"/>
                    </a:lnTo>
                    <a:lnTo>
                      <a:pt x="338" y="6"/>
                    </a:lnTo>
                    <a:lnTo>
                      <a:pt x="316" y="12"/>
                    </a:lnTo>
                    <a:lnTo>
                      <a:pt x="293" y="18"/>
                    </a:lnTo>
                    <a:lnTo>
                      <a:pt x="270" y="23"/>
                    </a:lnTo>
                    <a:lnTo>
                      <a:pt x="248" y="29"/>
                    </a:lnTo>
                    <a:lnTo>
                      <a:pt x="225" y="34"/>
                    </a:lnTo>
                    <a:lnTo>
                      <a:pt x="202" y="41"/>
                    </a:lnTo>
                    <a:lnTo>
                      <a:pt x="181" y="46"/>
                    </a:lnTo>
                    <a:lnTo>
                      <a:pt x="158" y="52"/>
                    </a:lnTo>
                    <a:lnTo>
                      <a:pt x="135" y="57"/>
                    </a:lnTo>
                    <a:lnTo>
                      <a:pt x="113" y="63"/>
                    </a:lnTo>
                    <a:lnTo>
                      <a:pt x="91" y="68"/>
                    </a:lnTo>
                    <a:lnTo>
                      <a:pt x="67" y="73"/>
                    </a:lnTo>
                    <a:lnTo>
                      <a:pt x="45" y="79"/>
                    </a:lnTo>
                    <a:lnTo>
                      <a:pt x="22" y="84"/>
                    </a:lnTo>
                    <a:lnTo>
                      <a:pt x="0" y="90"/>
                    </a:lnTo>
                    <a:lnTo>
                      <a:pt x="10" y="129"/>
                    </a:lnTo>
                    <a:lnTo>
                      <a:pt x="33" y="122"/>
                    </a:lnTo>
                    <a:lnTo>
                      <a:pt x="56" y="117"/>
                    </a:lnTo>
                    <a:lnTo>
                      <a:pt x="78" y="111"/>
                    </a:lnTo>
                    <a:lnTo>
                      <a:pt x="100" y="106"/>
                    </a:lnTo>
                    <a:lnTo>
                      <a:pt x="124" y="101"/>
                    </a:lnTo>
                    <a:lnTo>
                      <a:pt x="146" y="95"/>
                    </a:lnTo>
                    <a:lnTo>
                      <a:pt x="169" y="90"/>
                    </a:lnTo>
                    <a:lnTo>
                      <a:pt x="192" y="84"/>
                    </a:lnTo>
                    <a:lnTo>
                      <a:pt x="213" y="79"/>
                    </a:lnTo>
                    <a:lnTo>
                      <a:pt x="236" y="73"/>
                    </a:lnTo>
                    <a:lnTo>
                      <a:pt x="258" y="68"/>
                    </a:lnTo>
                    <a:lnTo>
                      <a:pt x="281" y="62"/>
                    </a:lnTo>
                    <a:lnTo>
                      <a:pt x="304" y="57"/>
                    </a:lnTo>
                    <a:lnTo>
                      <a:pt x="326" y="51"/>
                    </a:lnTo>
                    <a:lnTo>
                      <a:pt x="349" y="45"/>
                    </a:lnTo>
                    <a:lnTo>
                      <a:pt x="372" y="39"/>
                    </a:lnTo>
                    <a:lnTo>
                      <a:pt x="387" y="20"/>
                    </a:lnTo>
                    <a:lnTo>
                      <a:pt x="34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1" name="Freeform 54"/>
              <p:cNvSpPr>
                <a:spLocks/>
              </p:cNvSpPr>
              <p:nvPr/>
            </p:nvSpPr>
            <p:spPr bwMode="auto">
              <a:xfrm>
                <a:off x="5091" y="3954"/>
                <a:ext cx="5" cy="46"/>
              </a:xfrm>
              <a:custGeom>
                <a:avLst/>
                <a:gdLst>
                  <a:gd name="T0" fmla="*/ 0 w 61"/>
                  <a:gd name="T1" fmla="*/ 0 h 552"/>
                  <a:gd name="T2" fmla="*/ 0 w 61"/>
                  <a:gd name="T3" fmla="*/ 0 h 552"/>
                  <a:gd name="T4" fmla="*/ 0 w 61"/>
                  <a:gd name="T5" fmla="*/ 0 h 552"/>
                  <a:gd name="T6" fmla="*/ 0 w 61"/>
                  <a:gd name="T7" fmla="*/ 0 h 552"/>
                  <a:gd name="T8" fmla="*/ 0 w 61"/>
                  <a:gd name="T9" fmla="*/ 0 h 552"/>
                  <a:gd name="T10" fmla="*/ 0 w 61"/>
                  <a:gd name="T11" fmla="*/ 0 h 552"/>
                  <a:gd name="T12" fmla="*/ 0 w 61"/>
                  <a:gd name="T13" fmla="*/ 0 h 552"/>
                  <a:gd name="T14" fmla="*/ 0 w 61"/>
                  <a:gd name="T15" fmla="*/ 0 h 552"/>
                  <a:gd name="T16" fmla="*/ 0 w 61"/>
                  <a:gd name="T17" fmla="*/ 0 h 552"/>
                  <a:gd name="T18" fmla="*/ 0 w 61"/>
                  <a:gd name="T19" fmla="*/ 0 h 552"/>
                  <a:gd name="T20" fmla="*/ 0 w 61"/>
                  <a:gd name="T21" fmla="*/ 0 h 552"/>
                  <a:gd name="T22" fmla="*/ 0 w 61"/>
                  <a:gd name="T23" fmla="*/ 0 h 552"/>
                  <a:gd name="T24" fmla="*/ 0 w 61"/>
                  <a:gd name="T25" fmla="*/ 0 h 552"/>
                  <a:gd name="T26" fmla="*/ 0 w 61"/>
                  <a:gd name="T27" fmla="*/ 0 h 552"/>
                  <a:gd name="T28" fmla="*/ 0 w 61"/>
                  <a:gd name="T29" fmla="*/ 0 h 552"/>
                  <a:gd name="T30" fmla="*/ 0 w 61"/>
                  <a:gd name="T31" fmla="*/ 0 h 552"/>
                  <a:gd name="T32" fmla="*/ 0 w 61"/>
                  <a:gd name="T33" fmla="*/ 0 h 552"/>
                  <a:gd name="T34" fmla="*/ 0 w 61"/>
                  <a:gd name="T35" fmla="*/ 0 h 552"/>
                  <a:gd name="T36" fmla="*/ 0 w 61"/>
                  <a:gd name="T37" fmla="*/ 0 h 552"/>
                  <a:gd name="T38" fmla="*/ 0 w 61"/>
                  <a:gd name="T39" fmla="*/ 0 h 552"/>
                  <a:gd name="T40" fmla="*/ 0 w 61"/>
                  <a:gd name="T41" fmla="*/ 0 h 552"/>
                  <a:gd name="T42" fmla="*/ 0 w 61"/>
                  <a:gd name="T43" fmla="*/ 0 h 552"/>
                  <a:gd name="T44" fmla="*/ 0 w 61"/>
                  <a:gd name="T45" fmla="*/ 0 h 552"/>
                  <a:gd name="T46" fmla="*/ 0 w 61"/>
                  <a:gd name="T47" fmla="*/ 0 h 552"/>
                  <a:gd name="T48" fmla="*/ 0 w 61"/>
                  <a:gd name="T49" fmla="*/ 0 h 552"/>
                  <a:gd name="T50" fmla="*/ 0 w 61"/>
                  <a:gd name="T51" fmla="*/ 0 h 552"/>
                  <a:gd name="T52" fmla="*/ 0 w 61"/>
                  <a:gd name="T53" fmla="*/ 0 h 552"/>
                  <a:gd name="T54" fmla="*/ 0 w 61"/>
                  <a:gd name="T55" fmla="*/ 0 h 552"/>
                  <a:gd name="T56" fmla="*/ 0 w 61"/>
                  <a:gd name="T57" fmla="*/ 0 h 552"/>
                  <a:gd name="T58" fmla="*/ 0 w 61"/>
                  <a:gd name="T59" fmla="*/ 0 h 552"/>
                  <a:gd name="T60" fmla="*/ 0 w 61"/>
                  <a:gd name="T61" fmla="*/ 0 h 552"/>
                  <a:gd name="T62" fmla="*/ 0 w 61"/>
                  <a:gd name="T63" fmla="*/ 0 h 552"/>
                  <a:gd name="T64" fmla="*/ 0 w 61"/>
                  <a:gd name="T65" fmla="*/ 0 h 552"/>
                  <a:gd name="T66" fmla="*/ 0 w 61"/>
                  <a:gd name="T67" fmla="*/ 0 h 552"/>
                  <a:gd name="T68" fmla="*/ 0 w 61"/>
                  <a:gd name="T69" fmla="*/ 0 h 552"/>
                  <a:gd name="T70" fmla="*/ 0 w 61"/>
                  <a:gd name="T71" fmla="*/ 0 h 552"/>
                  <a:gd name="T72" fmla="*/ 0 w 61"/>
                  <a:gd name="T73" fmla="*/ 0 h 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1" h="552">
                    <a:moveTo>
                      <a:pt x="41" y="0"/>
                    </a:moveTo>
                    <a:lnTo>
                      <a:pt x="20" y="18"/>
                    </a:lnTo>
                    <a:lnTo>
                      <a:pt x="19" y="52"/>
                    </a:lnTo>
                    <a:lnTo>
                      <a:pt x="17" y="85"/>
                    </a:lnTo>
                    <a:lnTo>
                      <a:pt x="15" y="119"/>
                    </a:lnTo>
                    <a:lnTo>
                      <a:pt x="14" y="152"/>
                    </a:lnTo>
                    <a:lnTo>
                      <a:pt x="14" y="185"/>
                    </a:lnTo>
                    <a:lnTo>
                      <a:pt x="12" y="219"/>
                    </a:lnTo>
                    <a:lnTo>
                      <a:pt x="9" y="252"/>
                    </a:lnTo>
                    <a:lnTo>
                      <a:pt x="8" y="284"/>
                    </a:lnTo>
                    <a:lnTo>
                      <a:pt x="7" y="318"/>
                    </a:lnTo>
                    <a:lnTo>
                      <a:pt x="6" y="351"/>
                    </a:lnTo>
                    <a:lnTo>
                      <a:pt x="5" y="384"/>
                    </a:lnTo>
                    <a:lnTo>
                      <a:pt x="5" y="418"/>
                    </a:lnTo>
                    <a:lnTo>
                      <a:pt x="3" y="451"/>
                    </a:lnTo>
                    <a:lnTo>
                      <a:pt x="1" y="484"/>
                    </a:lnTo>
                    <a:lnTo>
                      <a:pt x="0" y="517"/>
                    </a:lnTo>
                    <a:lnTo>
                      <a:pt x="0" y="550"/>
                    </a:lnTo>
                    <a:lnTo>
                      <a:pt x="41" y="552"/>
                    </a:lnTo>
                    <a:lnTo>
                      <a:pt x="43" y="519"/>
                    </a:lnTo>
                    <a:lnTo>
                      <a:pt x="44" y="486"/>
                    </a:lnTo>
                    <a:lnTo>
                      <a:pt x="44" y="453"/>
                    </a:lnTo>
                    <a:lnTo>
                      <a:pt x="46" y="420"/>
                    </a:lnTo>
                    <a:lnTo>
                      <a:pt x="48" y="387"/>
                    </a:lnTo>
                    <a:lnTo>
                      <a:pt x="49" y="353"/>
                    </a:lnTo>
                    <a:lnTo>
                      <a:pt x="50" y="320"/>
                    </a:lnTo>
                    <a:lnTo>
                      <a:pt x="52" y="286"/>
                    </a:lnTo>
                    <a:lnTo>
                      <a:pt x="53" y="254"/>
                    </a:lnTo>
                    <a:lnTo>
                      <a:pt x="53" y="221"/>
                    </a:lnTo>
                    <a:lnTo>
                      <a:pt x="55" y="187"/>
                    </a:lnTo>
                    <a:lnTo>
                      <a:pt x="57" y="154"/>
                    </a:lnTo>
                    <a:lnTo>
                      <a:pt x="58" y="121"/>
                    </a:lnTo>
                    <a:lnTo>
                      <a:pt x="58" y="87"/>
                    </a:lnTo>
                    <a:lnTo>
                      <a:pt x="60" y="54"/>
                    </a:lnTo>
                    <a:lnTo>
                      <a:pt x="61" y="21"/>
                    </a:lnTo>
                    <a:lnTo>
                      <a:pt x="41" y="3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2" name="Freeform 55"/>
              <p:cNvSpPr>
                <a:spLocks/>
              </p:cNvSpPr>
              <p:nvPr/>
            </p:nvSpPr>
            <p:spPr bwMode="auto">
              <a:xfrm>
                <a:off x="5095" y="3952"/>
                <a:ext cx="95" cy="5"/>
              </a:xfrm>
              <a:custGeom>
                <a:avLst/>
                <a:gdLst>
                  <a:gd name="T0" fmla="*/ 0 w 1150"/>
                  <a:gd name="T1" fmla="*/ 0 h 68"/>
                  <a:gd name="T2" fmla="*/ 0 w 1150"/>
                  <a:gd name="T3" fmla="*/ 0 h 68"/>
                  <a:gd name="T4" fmla="*/ 0 w 1150"/>
                  <a:gd name="T5" fmla="*/ 0 h 68"/>
                  <a:gd name="T6" fmla="*/ 0 w 1150"/>
                  <a:gd name="T7" fmla="*/ 0 h 68"/>
                  <a:gd name="T8" fmla="*/ 0 w 1150"/>
                  <a:gd name="T9" fmla="*/ 0 h 68"/>
                  <a:gd name="T10" fmla="*/ 0 w 1150"/>
                  <a:gd name="T11" fmla="*/ 0 h 68"/>
                  <a:gd name="T12" fmla="*/ 0 w 1150"/>
                  <a:gd name="T13" fmla="*/ 0 h 68"/>
                  <a:gd name="T14" fmla="*/ 0 w 1150"/>
                  <a:gd name="T15" fmla="*/ 0 h 68"/>
                  <a:gd name="T16" fmla="*/ 0 w 1150"/>
                  <a:gd name="T17" fmla="*/ 0 h 68"/>
                  <a:gd name="T18" fmla="*/ 0 w 1150"/>
                  <a:gd name="T19" fmla="*/ 0 h 68"/>
                  <a:gd name="T20" fmla="*/ 0 w 1150"/>
                  <a:gd name="T21" fmla="*/ 0 h 68"/>
                  <a:gd name="T22" fmla="*/ 0 w 1150"/>
                  <a:gd name="T23" fmla="*/ 0 h 68"/>
                  <a:gd name="T24" fmla="*/ 0 w 1150"/>
                  <a:gd name="T25" fmla="*/ 0 h 68"/>
                  <a:gd name="T26" fmla="*/ 0 w 1150"/>
                  <a:gd name="T27" fmla="*/ 0 h 68"/>
                  <a:gd name="T28" fmla="*/ 0 w 1150"/>
                  <a:gd name="T29" fmla="*/ 0 h 68"/>
                  <a:gd name="T30" fmla="*/ 0 w 1150"/>
                  <a:gd name="T31" fmla="*/ 0 h 68"/>
                  <a:gd name="T32" fmla="*/ 0 w 1150"/>
                  <a:gd name="T33" fmla="*/ 0 h 68"/>
                  <a:gd name="T34" fmla="*/ 0 w 1150"/>
                  <a:gd name="T35" fmla="*/ 0 h 68"/>
                  <a:gd name="T36" fmla="*/ 0 w 1150"/>
                  <a:gd name="T37" fmla="*/ 0 h 68"/>
                  <a:gd name="T38" fmla="*/ 0 w 1150"/>
                  <a:gd name="T39" fmla="*/ 0 h 68"/>
                  <a:gd name="T40" fmla="*/ 0 w 1150"/>
                  <a:gd name="T41" fmla="*/ 0 h 68"/>
                  <a:gd name="T42" fmla="*/ 0 w 1150"/>
                  <a:gd name="T43" fmla="*/ 0 h 68"/>
                  <a:gd name="T44" fmla="*/ 0 w 1150"/>
                  <a:gd name="T45" fmla="*/ 0 h 68"/>
                  <a:gd name="T46" fmla="*/ 0 w 1150"/>
                  <a:gd name="T47" fmla="*/ 0 h 68"/>
                  <a:gd name="T48" fmla="*/ 0 w 1150"/>
                  <a:gd name="T49" fmla="*/ 0 h 68"/>
                  <a:gd name="T50" fmla="*/ 0 w 1150"/>
                  <a:gd name="T51" fmla="*/ 0 h 68"/>
                  <a:gd name="T52" fmla="*/ 0 w 1150"/>
                  <a:gd name="T53" fmla="*/ 0 h 68"/>
                  <a:gd name="T54" fmla="*/ 0 w 1150"/>
                  <a:gd name="T55" fmla="*/ 0 h 68"/>
                  <a:gd name="T56" fmla="*/ 0 w 1150"/>
                  <a:gd name="T57" fmla="*/ 0 h 68"/>
                  <a:gd name="T58" fmla="*/ 0 w 1150"/>
                  <a:gd name="T59" fmla="*/ 0 h 68"/>
                  <a:gd name="T60" fmla="*/ 0 w 1150"/>
                  <a:gd name="T61" fmla="*/ 0 h 68"/>
                  <a:gd name="T62" fmla="*/ 0 w 1150"/>
                  <a:gd name="T63" fmla="*/ 0 h 68"/>
                  <a:gd name="T64" fmla="*/ 0 w 1150"/>
                  <a:gd name="T65" fmla="*/ 0 h 68"/>
                  <a:gd name="T66" fmla="*/ 0 w 1150"/>
                  <a:gd name="T67" fmla="*/ 0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50" h="68">
                    <a:moveTo>
                      <a:pt x="1150" y="19"/>
                    </a:moveTo>
                    <a:lnTo>
                      <a:pt x="1128" y="0"/>
                    </a:lnTo>
                    <a:lnTo>
                      <a:pt x="1092" y="1"/>
                    </a:lnTo>
                    <a:lnTo>
                      <a:pt x="1058" y="2"/>
                    </a:lnTo>
                    <a:lnTo>
                      <a:pt x="1022" y="3"/>
                    </a:lnTo>
                    <a:lnTo>
                      <a:pt x="987" y="4"/>
                    </a:lnTo>
                    <a:lnTo>
                      <a:pt x="951" y="5"/>
                    </a:lnTo>
                    <a:lnTo>
                      <a:pt x="917" y="6"/>
                    </a:lnTo>
                    <a:lnTo>
                      <a:pt x="882" y="7"/>
                    </a:lnTo>
                    <a:lnTo>
                      <a:pt x="846" y="7"/>
                    </a:lnTo>
                    <a:lnTo>
                      <a:pt x="811" y="8"/>
                    </a:lnTo>
                    <a:lnTo>
                      <a:pt x="775" y="9"/>
                    </a:lnTo>
                    <a:lnTo>
                      <a:pt x="740" y="10"/>
                    </a:lnTo>
                    <a:lnTo>
                      <a:pt x="704" y="11"/>
                    </a:lnTo>
                    <a:lnTo>
                      <a:pt x="670" y="12"/>
                    </a:lnTo>
                    <a:lnTo>
                      <a:pt x="634" y="13"/>
                    </a:lnTo>
                    <a:lnTo>
                      <a:pt x="598" y="14"/>
                    </a:lnTo>
                    <a:lnTo>
                      <a:pt x="564" y="15"/>
                    </a:lnTo>
                    <a:lnTo>
                      <a:pt x="528" y="16"/>
                    </a:lnTo>
                    <a:lnTo>
                      <a:pt x="493" y="17"/>
                    </a:lnTo>
                    <a:lnTo>
                      <a:pt x="457" y="18"/>
                    </a:lnTo>
                    <a:lnTo>
                      <a:pt x="424" y="19"/>
                    </a:lnTo>
                    <a:lnTo>
                      <a:pt x="388" y="19"/>
                    </a:lnTo>
                    <a:lnTo>
                      <a:pt x="351" y="20"/>
                    </a:lnTo>
                    <a:lnTo>
                      <a:pt x="316" y="21"/>
                    </a:lnTo>
                    <a:lnTo>
                      <a:pt x="281" y="22"/>
                    </a:lnTo>
                    <a:lnTo>
                      <a:pt x="246" y="23"/>
                    </a:lnTo>
                    <a:lnTo>
                      <a:pt x="210" y="24"/>
                    </a:lnTo>
                    <a:lnTo>
                      <a:pt x="176" y="25"/>
                    </a:lnTo>
                    <a:lnTo>
                      <a:pt x="141" y="26"/>
                    </a:lnTo>
                    <a:lnTo>
                      <a:pt x="105" y="26"/>
                    </a:lnTo>
                    <a:lnTo>
                      <a:pt x="69" y="27"/>
                    </a:lnTo>
                    <a:lnTo>
                      <a:pt x="34" y="28"/>
                    </a:lnTo>
                    <a:lnTo>
                      <a:pt x="0" y="29"/>
                    </a:lnTo>
                    <a:lnTo>
                      <a:pt x="0" y="68"/>
                    </a:lnTo>
                    <a:lnTo>
                      <a:pt x="36" y="67"/>
                    </a:lnTo>
                    <a:lnTo>
                      <a:pt x="71" y="66"/>
                    </a:lnTo>
                    <a:lnTo>
                      <a:pt x="105" y="65"/>
                    </a:lnTo>
                    <a:lnTo>
                      <a:pt x="141" y="65"/>
                    </a:lnTo>
                    <a:lnTo>
                      <a:pt x="178" y="64"/>
                    </a:lnTo>
                    <a:lnTo>
                      <a:pt x="212" y="63"/>
                    </a:lnTo>
                    <a:lnTo>
                      <a:pt x="248" y="62"/>
                    </a:lnTo>
                    <a:lnTo>
                      <a:pt x="283" y="61"/>
                    </a:lnTo>
                    <a:lnTo>
                      <a:pt x="318" y="60"/>
                    </a:lnTo>
                    <a:lnTo>
                      <a:pt x="354" y="59"/>
                    </a:lnTo>
                    <a:lnTo>
                      <a:pt x="388" y="58"/>
                    </a:lnTo>
                    <a:lnTo>
                      <a:pt x="424" y="58"/>
                    </a:lnTo>
                    <a:lnTo>
                      <a:pt x="459" y="57"/>
                    </a:lnTo>
                    <a:lnTo>
                      <a:pt x="495" y="56"/>
                    </a:lnTo>
                    <a:lnTo>
                      <a:pt x="530" y="55"/>
                    </a:lnTo>
                    <a:lnTo>
                      <a:pt x="566" y="54"/>
                    </a:lnTo>
                    <a:lnTo>
                      <a:pt x="601" y="53"/>
                    </a:lnTo>
                    <a:lnTo>
                      <a:pt x="636" y="52"/>
                    </a:lnTo>
                    <a:lnTo>
                      <a:pt x="672" y="51"/>
                    </a:lnTo>
                    <a:lnTo>
                      <a:pt x="706" y="50"/>
                    </a:lnTo>
                    <a:lnTo>
                      <a:pt x="742" y="48"/>
                    </a:lnTo>
                    <a:lnTo>
                      <a:pt x="777" y="47"/>
                    </a:lnTo>
                    <a:lnTo>
                      <a:pt x="813" y="46"/>
                    </a:lnTo>
                    <a:lnTo>
                      <a:pt x="846" y="45"/>
                    </a:lnTo>
                    <a:lnTo>
                      <a:pt x="882" y="45"/>
                    </a:lnTo>
                    <a:lnTo>
                      <a:pt x="919" y="44"/>
                    </a:lnTo>
                    <a:lnTo>
                      <a:pt x="953" y="43"/>
                    </a:lnTo>
                    <a:lnTo>
                      <a:pt x="989" y="42"/>
                    </a:lnTo>
                    <a:lnTo>
                      <a:pt x="1024" y="41"/>
                    </a:lnTo>
                    <a:lnTo>
                      <a:pt x="1060" y="40"/>
                    </a:lnTo>
                    <a:lnTo>
                      <a:pt x="1095" y="39"/>
                    </a:lnTo>
                    <a:lnTo>
                      <a:pt x="1130" y="38"/>
                    </a:lnTo>
                    <a:lnTo>
                      <a:pt x="1109" y="19"/>
                    </a:lnTo>
                    <a:lnTo>
                      <a:pt x="115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3" name="Freeform 56"/>
              <p:cNvSpPr>
                <a:spLocks/>
              </p:cNvSpPr>
              <p:nvPr/>
            </p:nvSpPr>
            <p:spPr bwMode="auto">
              <a:xfrm>
                <a:off x="5187" y="3953"/>
                <a:ext cx="5" cy="79"/>
              </a:xfrm>
              <a:custGeom>
                <a:avLst/>
                <a:gdLst>
                  <a:gd name="T0" fmla="*/ 0 w 61"/>
                  <a:gd name="T1" fmla="*/ 0 h 947"/>
                  <a:gd name="T2" fmla="*/ 0 w 61"/>
                  <a:gd name="T3" fmla="*/ 0 h 947"/>
                  <a:gd name="T4" fmla="*/ 0 w 61"/>
                  <a:gd name="T5" fmla="*/ 0 h 947"/>
                  <a:gd name="T6" fmla="*/ 0 w 61"/>
                  <a:gd name="T7" fmla="*/ 0 h 947"/>
                  <a:gd name="T8" fmla="*/ 0 w 61"/>
                  <a:gd name="T9" fmla="*/ 0 h 947"/>
                  <a:gd name="T10" fmla="*/ 0 w 61"/>
                  <a:gd name="T11" fmla="*/ 0 h 947"/>
                  <a:gd name="T12" fmla="*/ 0 w 61"/>
                  <a:gd name="T13" fmla="*/ 0 h 947"/>
                  <a:gd name="T14" fmla="*/ 0 w 61"/>
                  <a:gd name="T15" fmla="*/ 0 h 947"/>
                  <a:gd name="T16" fmla="*/ 0 w 61"/>
                  <a:gd name="T17" fmla="*/ 0 h 947"/>
                  <a:gd name="T18" fmla="*/ 0 w 61"/>
                  <a:gd name="T19" fmla="*/ 0 h 947"/>
                  <a:gd name="T20" fmla="*/ 0 w 61"/>
                  <a:gd name="T21" fmla="*/ 0 h 947"/>
                  <a:gd name="T22" fmla="*/ 0 w 61"/>
                  <a:gd name="T23" fmla="*/ 0 h 947"/>
                  <a:gd name="T24" fmla="*/ 0 w 61"/>
                  <a:gd name="T25" fmla="*/ 0 h 947"/>
                  <a:gd name="T26" fmla="*/ 0 w 61"/>
                  <a:gd name="T27" fmla="*/ 0 h 947"/>
                  <a:gd name="T28" fmla="*/ 0 w 61"/>
                  <a:gd name="T29" fmla="*/ 0 h 947"/>
                  <a:gd name="T30" fmla="*/ 0 w 61"/>
                  <a:gd name="T31" fmla="*/ 0 h 947"/>
                  <a:gd name="T32" fmla="*/ 0 w 61"/>
                  <a:gd name="T33" fmla="*/ 0 h 947"/>
                  <a:gd name="T34" fmla="*/ 0 w 61"/>
                  <a:gd name="T35" fmla="*/ 0 h 947"/>
                  <a:gd name="T36" fmla="*/ 0 w 61"/>
                  <a:gd name="T37" fmla="*/ 0 h 947"/>
                  <a:gd name="T38" fmla="*/ 0 w 61"/>
                  <a:gd name="T39" fmla="*/ 0 h 947"/>
                  <a:gd name="T40" fmla="*/ 0 w 61"/>
                  <a:gd name="T41" fmla="*/ 0 h 947"/>
                  <a:gd name="T42" fmla="*/ 0 w 61"/>
                  <a:gd name="T43" fmla="*/ 0 h 947"/>
                  <a:gd name="T44" fmla="*/ 0 w 61"/>
                  <a:gd name="T45" fmla="*/ 0 h 947"/>
                  <a:gd name="T46" fmla="*/ 0 w 61"/>
                  <a:gd name="T47" fmla="*/ 0 h 947"/>
                  <a:gd name="T48" fmla="*/ 0 w 61"/>
                  <a:gd name="T49" fmla="*/ 0 h 947"/>
                  <a:gd name="T50" fmla="*/ 0 w 61"/>
                  <a:gd name="T51" fmla="*/ 0 h 947"/>
                  <a:gd name="T52" fmla="*/ 0 w 61"/>
                  <a:gd name="T53" fmla="*/ 0 h 947"/>
                  <a:gd name="T54" fmla="*/ 0 w 61"/>
                  <a:gd name="T55" fmla="*/ 0 h 947"/>
                  <a:gd name="T56" fmla="*/ 0 w 61"/>
                  <a:gd name="T57" fmla="*/ 0 h 947"/>
                  <a:gd name="T58" fmla="*/ 0 w 61"/>
                  <a:gd name="T59" fmla="*/ 0 h 947"/>
                  <a:gd name="T60" fmla="*/ 0 w 61"/>
                  <a:gd name="T61" fmla="*/ 0 h 947"/>
                  <a:gd name="T62" fmla="*/ 0 w 61"/>
                  <a:gd name="T63" fmla="*/ 0 h 947"/>
                  <a:gd name="T64" fmla="*/ 0 w 61"/>
                  <a:gd name="T65" fmla="*/ 0 h 947"/>
                  <a:gd name="T66" fmla="*/ 0 w 61"/>
                  <a:gd name="T67" fmla="*/ 0 h 9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1" h="947">
                    <a:moveTo>
                      <a:pt x="57" y="947"/>
                    </a:moveTo>
                    <a:lnTo>
                      <a:pt x="61" y="934"/>
                    </a:lnTo>
                    <a:lnTo>
                      <a:pt x="60" y="905"/>
                    </a:lnTo>
                    <a:lnTo>
                      <a:pt x="60" y="876"/>
                    </a:lnTo>
                    <a:lnTo>
                      <a:pt x="59" y="845"/>
                    </a:lnTo>
                    <a:lnTo>
                      <a:pt x="58" y="817"/>
                    </a:lnTo>
                    <a:lnTo>
                      <a:pt x="58" y="789"/>
                    </a:lnTo>
                    <a:lnTo>
                      <a:pt x="57" y="759"/>
                    </a:lnTo>
                    <a:lnTo>
                      <a:pt x="57" y="730"/>
                    </a:lnTo>
                    <a:lnTo>
                      <a:pt x="56" y="700"/>
                    </a:lnTo>
                    <a:lnTo>
                      <a:pt x="55" y="672"/>
                    </a:lnTo>
                    <a:lnTo>
                      <a:pt x="55" y="642"/>
                    </a:lnTo>
                    <a:lnTo>
                      <a:pt x="54" y="612"/>
                    </a:lnTo>
                    <a:lnTo>
                      <a:pt x="52" y="584"/>
                    </a:lnTo>
                    <a:lnTo>
                      <a:pt x="52" y="555"/>
                    </a:lnTo>
                    <a:lnTo>
                      <a:pt x="51" y="526"/>
                    </a:lnTo>
                    <a:lnTo>
                      <a:pt x="51" y="497"/>
                    </a:lnTo>
                    <a:lnTo>
                      <a:pt x="50" y="467"/>
                    </a:lnTo>
                    <a:lnTo>
                      <a:pt x="50" y="438"/>
                    </a:lnTo>
                    <a:lnTo>
                      <a:pt x="49" y="408"/>
                    </a:lnTo>
                    <a:lnTo>
                      <a:pt x="48" y="379"/>
                    </a:lnTo>
                    <a:lnTo>
                      <a:pt x="48" y="350"/>
                    </a:lnTo>
                    <a:lnTo>
                      <a:pt x="47" y="322"/>
                    </a:lnTo>
                    <a:lnTo>
                      <a:pt x="47" y="292"/>
                    </a:lnTo>
                    <a:lnTo>
                      <a:pt x="46" y="263"/>
                    </a:lnTo>
                    <a:lnTo>
                      <a:pt x="46" y="234"/>
                    </a:lnTo>
                    <a:lnTo>
                      <a:pt x="45" y="203"/>
                    </a:lnTo>
                    <a:lnTo>
                      <a:pt x="44" y="175"/>
                    </a:lnTo>
                    <a:lnTo>
                      <a:pt x="44" y="146"/>
                    </a:lnTo>
                    <a:lnTo>
                      <a:pt x="43" y="116"/>
                    </a:lnTo>
                    <a:lnTo>
                      <a:pt x="43" y="88"/>
                    </a:lnTo>
                    <a:lnTo>
                      <a:pt x="42" y="59"/>
                    </a:lnTo>
                    <a:lnTo>
                      <a:pt x="42" y="29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9"/>
                    </a:lnTo>
                    <a:lnTo>
                      <a:pt x="1" y="59"/>
                    </a:lnTo>
                    <a:lnTo>
                      <a:pt x="2" y="88"/>
                    </a:lnTo>
                    <a:lnTo>
                      <a:pt x="2" y="116"/>
                    </a:lnTo>
                    <a:lnTo>
                      <a:pt x="3" y="146"/>
                    </a:lnTo>
                    <a:lnTo>
                      <a:pt x="3" y="175"/>
                    </a:lnTo>
                    <a:lnTo>
                      <a:pt x="4" y="205"/>
                    </a:lnTo>
                    <a:lnTo>
                      <a:pt x="5" y="234"/>
                    </a:lnTo>
                    <a:lnTo>
                      <a:pt x="5" y="263"/>
                    </a:lnTo>
                    <a:lnTo>
                      <a:pt x="6" y="292"/>
                    </a:lnTo>
                    <a:lnTo>
                      <a:pt x="6" y="322"/>
                    </a:lnTo>
                    <a:lnTo>
                      <a:pt x="7" y="350"/>
                    </a:lnTo>
                    <a:lnTo>
                      <a:pt x="7" y="379"/>
                    </a:lnTo>
                    <a:lnTo>
                      <a:pt x="8" y="410"/>
                    </a:lnTo>
                    <a:lnTo>
                      <a:pt x="9" y="438"/>
                    </a:lnTo>
                    <a:lnTo>
                      <a:pt x="9" y="467"/>
                    </a:lnTo>
                    <a:lnTo>
                      <a:pt x="10" y="497"/>
                    </a:lnTo>
                    <a:lnTo>
                      <a:pt x="10" y="526"/>
                    </a:lnTo>
                    <a:lnTo>
                      <a:pt x="11" y="555"/>
                    </a:lnTo>
                    <a:lnTo>
                      <a:pt x="11" y="584"/>
                    </a:lnTo>
                    <a:lnTo>
                      <a:pt x="13" y="614"/>
                    </a:lnTo>
                    <a:lnTo>
                      <a:pt x="14" y="642"/>
                    </a:lnTo>
                    <a:lnTo>
                      <a:pt x="14" y="672"/>
                    </a:lnTo>
                    <a:lnTo>
                      <a:pt x="15" y="702"/>
                    </a:lnTo>
                    <a:lnTo>
                      <a:pt x="16" y="730"/>
                    </a:lnTo>
                    <a:lnTo>
                      <a:pt x="16" y="759"/>
                    </a:lnTo>
                    <a:lnTo>
                      <a:pt x="17" y="789"/>
                    </a:lnTo>
                    <a:lnTo>
                      <a:pt x="17" y="817"/>
                    </a:lnTo>
                    <a:lnTo>
                      <a:pt x="18" y="847"/>
                    </a:lnTo>
                    <a:lnTo>
                      <a:pt x="19" y="876"/>
                    </a:lnTo>
                    <a:lnTo>
                      <a:pt x="19" y="905"/>
                    </a:lnTo>
                    <a:lnTo>
                      <a:pt x="20" y="934"/>
                    </a:lnTo>
                    <a:lnTo>
                      <a:pt x="24" y="922"/>
                    </a:lnTo>
                    <a:lnTo>
                      <a:pt x="57" y="9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4" name="Freeform 57"/>
              <p:cNvSpPr>
                <a:spLocks/>
              </p:cNvSpPr>
              <p:nvPr/>
            </p:nvSpPr>
            <p:spPr bwMode="auto">
              <a:xfrm>
                <a:off x="5125" y="4030"/>
                <a:ext cx="67" cy="76"/>
              </a:xfrm>
              <a:custGeom>
                <a:avLst/>
                <a:gdLst>
                  <a:gd name="T0" fmla="*/ 0 w 795"/>
                  <a:gd name="T1" fmla="*/ 0 h 907"/>
                  <a:gd name="T2" fmla="*/ 0 w 795"/>
                  <a:gd name="T3" fmla="*/ 0 h 907"/>
                  <a:gd name="T4" fmla="*/ 0 w 795"/>
                  <a:gd name="T5" fmla="*/ 0 h 907"/>
                  <a:gd name="T6" fmla="*/ 0 w 795"/>
                  <a:gd name="T7" fmla="*/ 0 h 907"/>
                  <a:gd name="T8" fmla="*/ 0 w 795"/>
                  <a:gd name="T9" fmla="*/ 0 h 907"/>
                  <a:gd name="T10" fmla="*/ 0 w 795"/>
                  <a:gd name="T11" fmla="*/ 0 h 907"/>
                  <a:gd name="T12" fmla="*/ 0 w 795"/>
                  <a:gd name="T13" fmla="*/ 0 h 907"/>
                  <a:gd name="T14" fmla="*/ 0 w 795"/>
                  <a:gd name="T15" fmla="*/ 0 h 907"/>
                  <a:gd name="T16" fmla="*/ 0 w 795"/>
                  <a:gd name="T17" fmla="*/ 0 h 907"/>
                  <a:gd name="T18" fmla="*/ 0 w 795"/>
                  <a:gd name="T19" fmla="*/ 0 h 907"/>
                  <a:gd name="T20" fmla="*/ 0 w 795"/>
                  <a:gd name="T21" fmla="*/ 0 h 907"/>
                  <a:gd name="T22" fmla="*/ 0 w 795"/>
                  <a:gd name="T23" fmla="*/ 0 h 907"/>
                  <a:gd name="T24" fmla="*/ 0 w 795"/>
                  <a:gd name="T25" fmla="*/ 0 h 907"/>
                  <a:gd name="T26" fmla="*/ 0 w 795"/>
                  <a:gd name="T27" fmla="*/ 0 h 907"/>
                  <a:gd name="T28" fmla="*/ 0 w 795"/>
                  <a:gd name="T29" fmla="*/ 0 h 907"/>
                  <a:gd name="T30" fmla="*/ 0 w 795"/>
                  <a:gd name="T31" fmla="*/ 0 h 907"/>
                  <a:gd name="T32" fmla="*/ 0 w 795"/>
                  <a:gd name="T33" fmla="*/ 0 h 907"/>
                  <a:gd name="T34" fmla="*/ 0 w 795"/>
                  <a:gd name="T35" fmla="*/ 0 h 907"/>
                  <a:gd name="T36" fmla="*/ 0 w 795"/>
                  <a:gd name="T37" fmla="*/ 0 h 907"/>
                  <a:gd name="T38" fmla="*/ 0 w 795"/>
                  <a:gd name="T39" fmla="*/ 0 h 907"/>
                  <a:gd name="T40" fmla="*/ 0 w 795"/>
                  <a:gd name="T41" fmla="*/ 0 h 907"/>
                  <a:gd name="T42" fmla="*/ 0 w 795"/>
                  <a:gd name="T43" fmla="*/ 0 h 907"/>
                  <a:gd name="T44" fmla="*/ 0 w 795"/>
                  <a:gd name="T45" fmla="*/ 0 h 907"/>
                  <a:gd name="T46" fmla="*/ 0 w 795"/>
                  <a:gd name="T47" fmla="*/ 0 h 907"/>
                  <a:gd name="T48" fmla="*/ 0 w 795"/>
                  <a:gd name="T49" fmla="*/ 0 h 907"/>
                  <a:gd name="T50" fmla="*/ 0 w 795"/>
                  <a:gd name="T51" fmla="*/ 0 h 907"/>
                  <a:gd name="T52" fmla="*/ 0 w 795"/>
                  <a:gd name="T53" fmla="*/ 0 h 907"/>
                  <a:gd name="T54" fmla="*/ 0 w 795"/>
                  <a:gd name="T55" fmla="*/ 0 h 907"/>
                  <a:gd name="T56" fmla="*/ 0 w 795"/>
                  <a:gd name="T57" fmla="*/ 0 h 907"/>
                  <a:gd name="T58" fmla="*/ 0 w 795"/>
                  <a:gd name="T59" fmla="*/ 0 h 907"/>
                  <a:gd name="T60" fmla="*/ 0 w 795"/>
                  <a:gd name="T61" fmla="*/ 0 h 907"/>
                  <a:gd name="T62" fmla="*/ 0 w 795"/>
                  <a:gd name="T63" fmla="*/ 0 h 907"/>
                  <a:gd name="T64" fmla="*/ 0 w 795"/>
                  <a:gd name="T65" fmla="*/ 0 h 907"/>
                  <a:gd name="T66" fmla="*/ 0 w 795"/>
                  <a:gd name="T67" fmla="*/ 0 h 9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95" h="907">
                    <a:moveTo>
                      <a:pt x="15" y="907"/>
                    </a:moveTo>
                    <a:lnTo>
                      <a:pt x="32" y="900"/>
                    </a:lnTo>
                    <a:lnTo>
                      <a:pt x="56" y="873"/>
                    </a:lnTo>
                    <a:lnTo>
                      <a:pt x="80" y="846"/>
                    </a:lnTo>
                    <a:lnTo>
                      <a:pt x="103" y="818"/>
                    </a:lnTo>
                    <a:lnTo>
                      <a:pt x="127" y="791"/>
                    </a:lnTo>
                    <a:lnTo>
                      <a:pt x="151" y="764"/>
                    </a:lnTo>
                    <a:lnTo>
                      <a:pt x="175" y="736"/>
                    </a:lnTo>
                    <a:lnTo>
                      <a:pt x="198" y="709"/>
                    </a:lnTo>
                    <a:lnTo>
                      <a:pt x="222" y="682"/>
                    </a:lnTo>
                    <a:lnTo>
                      <a:pt x="246" y="654"/>
                    </a:lnTo>
                    <a:lnTo>
                      <a:pt x="271" y="627"/>
                    </a:lnTo>
                    <a:lnTo>
                      <a:pt x="294" y="600"/>
                    </a:lnTo>
                    <a:lnTo>
                      <a:pt x="318" y="573"/>
                    </a:lnTo>
                    <a:lnTo>
                      <a:pt x="342" y="545"/>
                    </a:lnTo>
                    <a:lnTo>
                      <a:pt x="365" y="518"/>
                    </a:lnTo>
                    <a:lnTo>
                      <a:pt x="389" y="490"/>
                    </a:lnTo>
                    <a:lnTo>
                      <a:pt x="413" y="462"/>
                    </a:lnTo>
                    <a:lnTo>
                      <a:pt x="437" y="435"/>
                    </a:lnTo>
                    <a:lnTo>
                      <a:pt x="460" y="408"/>
                    </a:lnTo>
                    <a:lnTo>
                      <a:pt x="484" y="380"/>
                    </a:lnTo>
                    <a:lnTo>
                      <a:pt x="509" y="353"/>
                    </a:lnTo>
                    <a:lnTo>
                      <a:pt x="533" y="326"/>
                    </a:lnTo>
                    <a:lnTo>
                      <a:pt x="556" y="299"/>
                    </a:lnTo>
                    <a:lnTo>
                      <a:pt x="580" y="271"/>
                    </a:lnTo>
                    <a:lnTo>
                      <a:pt x="604" y="244"/>
                    </a:lnTo>
                    <a:lnTo>
                      <a:pt x="628" y="217"/>
                    </a:lnTo>
                    <a:lnTo>
                      <a:pt x="651" y="189"/>
                    </a:lnTo>
                    <a:lnTo>
                      <a:pt x="675" y="161"/>
                    </a:lnTo>
                    <a:lnTo>
                      <a:pt x="700" y="134"/>
                    </a:lnTo>
                    <a:lnTo>
                      <a:pt x="724" y="106"/>
                    </a:lnTo>
                    <a:lnTo>
                      <a:pt x="747" y="79"/>
                    </a:lnTo>
                    <a:lnTo>
                      <a:pt x="771" y="52"/>
                    </a:lnTo>
                    <a:lnTo>
                      <a:pt x="795" y="25"/>
                    </a:lnTo>
                    <a:lnTo>
                      <a:pt x="762" y="0"/>
                    </a:lnTo>
                    <a:lnTo>
                      <a:pt x="739" y="28"/>
                    </a:lnTo>
                    <a:lnTo>
                      <a:pt x="715" y="55"/>
                    </a:lnTo>
                    <a:lnTo>
                      <a:pt x="691" y="82"/>
                    </a:lnTo>
                    <a:lnTo>
                      <a:pt x="667" y="109"/>
                    </a:lnTo>
                    <a:lnTo>
                      <a:pt x="643" y="137"/>
                    </a:lnTo>
                    <a:lnTo>
                      <a:pt x="619" y="165"/>
                    </a:lnTo>
                    <a:lnTo>
                      <a:pt x="595" y="192"/>
                    </a:lnTo>
                    <a:lnTo>
                      <a:pt x="571" y="220"/>
                    </a:lnTo>
                    <a:lnTo>
                      <a:pt x="548" y="247"/>
                    </a:lnTo>
                    <a:lnTo>
                      <a:pt x="524" y="274"/>
                    </a:lnTo>
                    <a:lnTo>
                      <a:pt x="500" y="302"/>
                    </a:lnTo>
                    <a:lnTo>
                      <a:pt x="477" y="329"/>
                    </a:lnTo>
                    <a:lnTo>
                      <a:pt x="452" y="356"/>
                    </a:lnTo>
                    <a:lnTo>
                      <a:pt x="428" y="383"/>
                    </a:lnTo>
                    <a:lnTo>
                      <a:pt x="404" y="411"/>
                    </a:lnTo>
                    <a:lnTo>
                      <a:pt x="381" y="438"/>
                    </a:lnTo>
                    <a:lnTo>
                      <a:pt x="357" y="465"/>
                    </a:lnTo>
                    <a:lnTo>
                      <a:pt x="333" y="494"/>
                    </a:lnTo>
                    <a:lnTo>
                      <a:pt x="309" y="521"/>
                    </a:lnTo>
                    <a:lnTo>
                      <a:pt x="286" y="548"/>
                    </a:lnTo>
                    <a:lnTo>
                      <a:pt x="262" y="576"/>
                    </a:lnTo>
                    <a:lnTo>
                      <a:pt x="238" y="603"/>
                    </a:lnTo>
                    <a:lnTo>
                      <a:pt x="213" y="630"/>
                    </a:lnTo>
                    <a:lnTo>
                      <a:pt x="190" y="657"/>
                    </a:lnTo>
                    <a:lnTo>
                      <a:pt x="166" y="685"/>
                    </a:lnTo>
                    <a:lnTo>
                      <a:pt x="142" y="712"/>
                    </a:lnTo>
                    <a:lnTo>
                      <a:pt x="118" y="739"/>
                    </a:lnTo>
                    <a:lnTo>
                      <a:pt x="95" y="767"/>
                    </a:lnTo>
                    <a:lnTo>
                      <a:pt x="71" y="794"/>
                    </a:lnTo>
                    <a:lnTo>
                      <a:pt x="47" y="821"/>
                    </a:lnTo>
                    <a:lnTo>
                      <a:pt x="24" y="849"/>
                    </a:lnTo>
                    <a:lnTo>
                      <a:pt x="0" y="876"/>
                    </a:lnTo>
                    <a:lnTo>
                      <a:pt x="17" y="869"/>
                    </a:lnTo>
                    <a:lnTo>
                      <a:pt x="15" y="9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5" name="Freeform 58"/>
              <p:cNvSpPr>
                <a:spLocks/>
              </p:cNvSpPr>
              <p:nvPr/>
            </p:nvSpPr>
            <p:spPr bwMode="auto">
              <a:xfrm>
                <a:off x="5040" y="4089"/>
                <a:ext cx="87" cy="17"/>
              </a:xfrm>
              <a:custGeom>
                <a:avLst/>
                <a:gdLst>
                  <a:gd name="T0" fmla="*/ 0 w 1045"/>
                  <a:gd name="T1" fmla="*/ 0 h 197"/>
                  <a:gd name="T2" fmla="*/ 0 w 1045"/>
                  <a:gd name="T3" fmla="*/ 0 h 197"/>
                  <a:gd name="T4" fmla="*/ 0 w 1045"/>
                  <a:gd name="T5" fmla="*/ 0 h 197"/>
                  <a:gd name="T6" fmla="*/ 0 w 1045"/>
                  <a:gd name="T7" fmla="*/ 0 h 197"/>
                  <a:gd name="T8" fmla="*/ 0 w 1045"/>
                  <a:gd name="T9" fmla="*/ 0 h 197"/>
                  <a:gd name="T10" fmla="*/ 0 w 1045"/>
                  <a:gd name="T11" fmla="*/ 0 h 197"/>
                  <a:gd name="T12" fmla="*/ 0 w 1045"/>
                  <a:gd name="T13" fmla="*/ 0 h 197"/>
                  <a:gd name="T14" fmla="*/ 0 w 1045"/>
                  <a:gd name="T15" fmla="*/ 0 h 197"/>
                  <a:gd name="T16" fmla="*/ 0 w 1045"/>
                  <a:gd name="T17" fmla="*/ 0 h 197"/>
                  <a:gd name="T18" fmla="*/ 0 w 1045"/>
                  <a:gd name="T19" fmla="*/ 0 h 197"/>
                  <a:gd name="T20" fmla="*/ 0 w 1045"/>
                  <a:gd name="T21" fmla="*/ 0 h 197"/>
                  <a:gd name="T22" fmla="*/ 0 w 1045"/>
                  <a:gd name="T23" fmla="*/ 0 h 197"/>
                  <a:gd name="T24" fmla="*/ 0 w 1045"/>
                  <a:gd name="T25" fmla="*/ 0 h 197"/>
                  <a:gd name="T26" fmla="*/ 0 w 1045"/>
                  <a:gd name="T27" fmla="*/ 0 h 197"/>
                  <a:gd name="T28" fmla="*/ 0 w 1045"/>
                  <a:gd name="T29" fmla="*/ 0 h 197"/>
                  <a:gd name="T30" fmla="*/ 0 w 1045"/>
                  <a:gd name="T31" fmla="*/ 0 h 197"/>
                  <a:gd name="T32" fmla="*/ 0 w 1045"/>
                  <a:gd name="T33" fmla="*/ 0 h 197"/>
                  <a:gd name="T34" fmla="*/ 0 w 1045"/>
                  <a:gd name="T35" fmla="*/ 0 h 197"/>
                  <a:gd name="T36" fmla="*/ 0 w 1045"/>
                  <a:gd name="T37" fmla="*/ 0 h 197"/>
                  <a:gd name="T38" fmla="*/ 0 w 1045"/>
                  <a:gd name="T39" fmla="*/ 0 h 197"/>
                  <a:gd name="T40" fmla="*/ 0 w 1045"/>
                  <a:gd name="T41" fmla="*/ 0 h 197"/>
                  <a:gd name="T42" fmla="*/ 0 w 1045"/>
                  <a:gd name="T43" fmla="*/ 0 h 197"/>
                  <a:gd name="T44" fmla="*/ 0 w 1045"/>
                  <a:gd name="T45" fmla="*/ 0 h 197"/>
                  <a:gd name="T46" fmla="*/ 0 w 1045"/>
                  <a:gd name="T47" fmla="*/ 0 h 197"/>
                  <a:gd name="T48" fmla="*/ 0 w 1045"/>
                  <a:gd name="T49" fmla="*/ 0 h 197"/>
                  <a:gd name="T50" fmla="*/ 0 w 1045"/>
                  <a:gd name="T51" fmla="*/ 0 h 197"/>
                  <a:gd name="T52" fmla="*/ 0 w 1045"/>
                  <a:gd name="T53" fmla="*/ 0 h 197"/>
                  <a:gd name="T54" fmla="*/ 0 w 1045"/>
                  <a:gd name="T55" fmla="*/ 0 h 197"/>
                  <a:gd name="T56" fmla="*/ 0 w 1045"/>
                  <a:gd name="T57" fmla="*/ 0 h 197"/>
                  <a:gd name="T58" fmla="*/ 0 w 1045"/>
                  <a:gd name="T59" fmla="*/ 0 h 197"/>
                  <a:gd name="T60" fmla="*/ 0 w 1045"/>
                  <a:gd name="T61" fmla="*/ 0 h 197"/>
                  <a:gd name="T62" fmla="*/ 0 w 1045"/>
                  <a:gd name="T63" fmla="*/ 0 h 197"/>
                  <a:gd name="T64" fmla="*/ 0 w 1045"/>
                  <a:gd name="T65" fmla="*/ 0 h 197"/>
                  <a:gd name="T66" fmla="*/ 0 w 1045"/>
                  <a:gd name="T67" fmla="*/ 0 h 1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45" h="197">
                    <a:moveTo>
                      <a:pt x="0" y="38"/>
                    </a:moveTo>
                    <a:lnTo>
                      <a:pt x="0" y="38"/>
                    </a:lnTo>
                    <a:lnTo>
                      <a:pt x="31" y="46"/>
                    </a:lnTo>
                    <a:lnTo>
                      <a:pt x="62" y="54"/>
                    </a:lnTo>
                    <a:lnTo>
                      <a:pt x="93" y="61"/>
                    </a:lnTo>
                    <a:lnTo>
                      <a:pt x="124" y="68"/>
                    </a:lnTo>
                    <a:lnTo>
                      <a:pt x="156" y="75"/>
                    </a:lnTo>
                    <a:lnTo>
                      <a:pt x="189" y="82"/>
                    </a:lnTo>
                    <a:lnTo>
                      <a:pt x="220" y="89"/>
                    </a:lnTo>
                    <a:lnTo>
                      <a:pt x="251" y="95"/>
                    </a:lnTo>
                    <a:lnTo>
                      <a:pt x="282" y="102"/>
                    </a:lnTo>
                    <a:lnTo>
                      <a:pt x="315" y="108"/>
                    </a:lnTo>
                    <a:lnTo>
                      <a:pt x="346" y="114"/>
                    </a:lnTo>
                    <a:lnTo>
                      <a:pt x="378" y="120"/>
                    </a:lnTo>
                    <a:lnTo>
                      <a:pt x="411" y="126"/>
                    </a:lnTo>
                    <a:lnTo>
                      <a:pt x="443" y="131"/>
                    </a:lnTo>
                    <a:lnTo>
                      <a:pt x="474" y="138"/>
                    </a:lnTo>
                    <a:lnTo>
                      <a:pt x="509" y="143"/>
                    </a:lnTo>
                    <a:lnTo>
                      <a:pt x="541" y="148"/>
                    </a:lnTo>
                    <a:lnTo>
                      <a:pt x="574" y="153"/>
                    </a:lnTo>
                    <a:lnTo>
                      <a:pt x="606" y="157"/>
                    </a:lnTo>
                    <a:lnTo>
                      <a:pt x="638" y="162"/>
                    </a:lnTo>
                    <a:lnTo>
                      <a:pt x="673" y="166"/>
                    </a:lnTo>
                    <a:lnTo>
                      <a:pt x="705" y="170"/>
                    </a:lnTo>
                    <a:lnTo>
                      <a:pt x="739" y="174"/>
                    </a:lnTo>
                    <a:lnTo>
                      <a:pt x="772" y="177"/>
                    </a:lnTo>
                    <a:lnTo>
                      <a:pt x="806" y="181"/>
                    </a:lnTo>
                    <a:lnTo>
                      <a:pt x="839" y="184"/>
                    </a:lnTo>
                    <a:lnTo>
                      <a:pt x="872" y="187"/>
                    </a:lnTo>
                    <a:lnTo>
                      <a:pt x="906" y="189"/>
                    </a:lnTo>
                    <a:lnTo>
                      <a:pt x="939" y="192"/>
                    </a:lnTo>
                    <a:lnTo>
                      <a:pt x="975" y="194"/>
                    </a:lnTo>
                    <a:lnTo>
                      <a:pt x="1008" y="195"/>
                    </a:lnTo>
                    <a:lnTo>
                      <a:pt x="1043" y="197"/>
                    </a:lnTo>
                    <a:lnTo>
                      <a:pt x="1045" y="159"/>
                    </a:lnTo>
                    <a:lnTo>
                      <a:pt x="1011" y="157"/>
                    </a:lnTo>
                    <a:lnTo>
                      <a:pt x="977" y="156"/>
                    </a:lnTo>
                    <a:lnTo>
                      <a:pt x="944" y="154"/>
                    </a:lnTo>
                    <a:lnTo>
                      <a:pt x="910" y="151"/>
                    </a:lnTo>
                    <a:lnTo>
                      <a:pt x="877" y="149"/>
                    </a:lnTo>
                    <a:lnTo>
                      <a:pt x="843" y="146"/>
                    </a:lnTo>
                    <a:lnTo>
                      <a:pt x="810" y="143"/>
                    </a:lnTo>
                    <a:lnTo>
                      <a:pt x="776" y="139"/>
                    </a:lnTo>
                    <a:lnTo>
                      <a:pt x="743" y="136"/>
                    </a:lnTo>
                    <a:lnTo>
                      <a:pt x="712" y="131"/>
                    </a:lnTo>
                    <a:lnTo>
                      <a:pt x="677" y="127"/>
                    </a:lnTo>
                    <a:lnTo>
                      <a:pt x="645" y="123"/>
                    </a:lnTo>
                    <a:lnTo>
                      <a:pt x="613" y="118"/>
                    </a:lnTo>
                    <a:lnTo>
                      <a:pt x="580" y="114"/>
                    </a:lnTo>
                    <a:lnTo>
                      <a:pt x="548" y="109"/>
                    </a:lnTo>
                    <a:lnTo>
                      <a:pt x="515" y="104"/>
                    </a:lnTo>
                    <a:lnTo>
                      <a:pt x="483" y="99"/>
                    </a:lnTo>
                    <a:lnTo>
                      <a:pt x="452" y="93"/>
                    </a:lnTo>
                    <a:lnTo>
                      <a:pt x="419" y="88"/>
                    </a:lnTo>
                    <a:lnTo>
                      <a:pt x="387" y="82"/>
                    </a:lnTo>
                    <a:lnTo>
                      <a:pt x="355" y="76"/>
                    </a:lnTo>
                    <a:lnTo>
                      <a:pt x="323" y="70"/>
                    </a:lnTo>
                    <a:lnTo>
                      <a:pt x="291" y="64"/>
                    </a:lnTo>
                    <a:lnTo>
                      <a:pt x="260" y="57"/>
                    </a:lnTo>
                    <a:lnTo>
                      <a:pt x="229" y="51"/>
                    </a:lnTo>
                    <a:lnTo>
                      <a:pt x="197" y="44"/>
                    </a:lnTo>
                    <a:lnTo>
                      <a:pt x="165" y="36"/>
                    </a:lnTo>
                    <a:lnTo>
                      <a:pt x="135" y="29"/>
                    </a:lnTo>
                    <a:lnTo>
                      <a:pt x="103" y="22"/>
                    </a:lnTo>
                    <a:lnTo>
                      <a:pt x="73" y="15"/>
                    </a:lnTo>
                    <a:lnTo>
                      <a:pt x="42" y="7"/>
                    </a:lnTo>
                    <a:lnTo>
                      <a:pt x="1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6" name="Freeform 59"/>
              <p:cNvSpPr>
                <a:spLocks/>
              </p:cNvSpPr>
              <p:nvPr/>
            </p:nvSpPr>
            <p:spPr bwMode="auto">
              <a:xfrm>
                <a:off x="5021" y="4084"/>
                <a:ext cx="20" cy="8"/>
              </a:xfrm>
              <a:custGeom>
                <a:avLst/>
                <a:gdLst>
                  <a:gd name="T0" fmla="*/ 0 w 237"/>
                  <a:gd name="T1" fmla="*/ 0 h 96"/>
                  <a:gd name="T2" fmla="*/ 0 w 237"/>
                  <a:gd name="T3" fmla="*/ 0 h 96"/>
                  <a:gd name="T4" fmla="*/ 0 w 237"/>
                  <a:gd name="T5" fmla="*/ 0 h 96"/>
                  <a:gd name="T6" fmla="*/ 0 w 237"/>
                  <a:gd name="T7" fmla="*/ 0 h 96"/>
                  <a:gd name="T8" fmla="*/ 0 w 237"/>
                  <a:gd name="T9" fmla="*/ 0 h 96"/>
                  <a:gd name="T10" fmla="*/ 0 w 237"/>
                  <a:gd name="T11" fmla="*/ 0 h 96"/>
                  <a:gd name="T12" fmla="*/ 0 w 237"/>
                  <a:gd name="T13" fmla="*/ 0 h 96"/>
                  <a:gd name="T14" fmla="*/ 0 w 237"/>
                  <a:gd name="T15" fmla="*/ 0 h 96"/>
                  <a:gd name="T16" fmla="*/ 0 w 237"/>
                  <a:gd name="T17" fmla="*/ 0 h 96"/>
                  <a:gd name="T18" fmla="*/ 0 w 237"/>
                  <a:gd name="T19" fmla="*/ 0 h 96"/>
                  <a:gd name="T20" fmla="*/ 0 w 237"/>
                  <a:gd name="T21" fmla="*/ 0 h 96"/>
                  <a:gd name="T22" fmla="*/ 0 w 237"/>
                  <a:gd name="T23" fmla="*/ 0 h 96"/>
                  <a:gd name="T24" fmla="*/ 0 w 237"/>
                  <a:gd name="T25" fmla="*/ 0 h 96"/>
                  <a:gd name="T26" fmla="*/ 0 w 237"/>
                  <a:gd name="T27" fmla="*/ 0 h 96"/>
                  <a:gd name="T28" fmla="*/ 0 w 237"/>
                  <a:gd name="T29" fmla="*/ 0 h 96"/>
                  <a:gd name="T30" fmla="*/ 0 w 237"/>
                  <a:gd name="T31" fmla="*/ 0 h 96"/>
                  <a:gd name="T32" fmla="*/ 0 w 237"/>
                  <a:gd name="T33" fmla="*/ 0 h 96"/>
                  <a:gd name="T34" fmla="*/ 0 w 237"/>
                  <a:gd name="T35" fmla="*/ 0 h 96"/>
                  <a:gd name="T36" fmla="*/ 0 w 237"/>
                  <a:gd name="T37" fmla="*/ 0 h 96"/>
                  <a:gd name="T38" fmla="*/ 0 w 237"/>
                  <a:gd name="T39" fmla="*/ 0 h 96"/>
                  <a:gd name="T40" fmla="*/ 0 w 237"/>
                  <a:gd name="T41" fmla="*/ 0 h 96"/>
                  <a:gd name="T42" fmla="*/ 0 w 237"/>
                  <a:gd name="T43" fmla="*/ 0 h 96"/>
                  <a:gd name="T44" fmla="*/ 0 w 237"/>
                  <a:gd name="T45" fmla="*/ 0 h 96"/>
                  <a:gd name="T46" fmla="*/ 0 w 237"/>
                  <a:gd name="T47" fmla="*/ 0 h 96"/>
                  <a:gd name="T48" fmla="*/ 0 w 237"/>
                  <a:gd name="T49" fmla="*/ 0 h 96"/>
                  <a:gd name="T50" fmla="*/ 0 w 237"/>
                  <a:gd name="T51" fmla="*/ 0 h 96"/>
                  <a:gd name="T52" fmla="*/ 0 w 237"/>
                  <a:gd name="T53" fmla="*/ 0 h 96"/>
                  <a:gd name="T54" fmla="*/ 0 w 237"/>
                  <a:gd name="T55" fmla="*/ 0 h 96"/>
                  <a:gd name="T56" fmla="*/ 0 w 237"/>
                  <a:gd name="T57" fmla="*/ 0 h 96"/>
                  <a:gd name="T58" fmla="*/ 0 w 237"/>
                  <a:gd name="T59" fmla="*/ 0 h 96"/>
                  <a:gd name="T60" fmla="*/ 0 w 237"/>
                  <a:gd name="T61" fmla="*/ 0 h 96"/>
                  <a:gd name="T62" fmla="*/ 0 w 237"/>
                  <a:gd name="T63" fmla="*/ 0 h 96"/>
                  <a:gd name="T64" fmla="*/ 0 w 237"/>
                  <a:gd name="T65" fmla="*/ 0 h 96"/>
                  <a:gd name="T66" fmla="*/ 0 w 237"/>
                  <a:gd name="T67" fmla="*/ 0 h 96"/>
                  <a:gd name="T68" fmla="*/ 0 w 237"/>
                  <a:gd name="T69" fmla="*/ 0 h 96"/>
                  <a:gd name="T70" fmla="*/ 0 w 237"/>
                  <a:gd name="T71" fmla="*/ 0 h 96"/>
                  <a:gd name="T72" fmla="*/ 0 w 237"/>
                  <a:gd name="T73" fmla="*/ 0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" h="96">
                    <a:moveTo>
                      <a:pt x="0" y="39"/>
                    </a:moveTo>
                    <a:lnTo>
                      <a:pt x="0" y="39"/>
                    </a:lnTo>
                    <a:lnTo>
                      <a:pt x="14" y="43"/>
                    </a:lnTo>
                    <a:lnTo>
                      <a:pt x="28" y="46"/>
                    </a:lnTo>
                    <a:lnTo>
                      <a:pt x="41" y="50"/>
                    </a:lnTo>
                    <a:lnTo>
                      <a:pt x="56" y="54"/>
                    </a:lnTo>
                    <a:lnTo>
                      <a:pt x="71" y="57"/>
                    </a:lnTo>
                    <a:lnTo>
                      <a:pt x="83" y="61"/>
                    </a:lnTo>
                    <a:lnTo>
                      <a:pt x="99" y="65"/>
                    </a:lnTo>
                    <a:lnTo>
                      <a:pt x="113" y="68"/>
                    </a:lnTo>
                    <a:lnTo>
                      <a:pt x="127" y="72"/>
                    </a:lnTo>
                    <a:lnTo>
                      <a:pt x="141" y="75"/>
                    </a:lnTo>
                    <a:lnTo>
                      <a:pt x="155" y="79"/>
                    </a:lnTo>
                    <a:lnTo>
                      <a:pt x="169" y="82"/>
                    </a:lnTo>
                    <a:lnTo>
                      <a:pt x="184" y="86"/>
                    </a:lnTo>
                    <a:lnTo>
                      <a:pt x="198" y="89"/>
                    </a:lnTo>
                    <a:lnTo>
                      <a:pt x="212" y="93"/>
                    </a:lnTo>
                    <a:lnTo>
                      <a:pt x="226" y="96"/>
                    </a:lnTo>
                    <a:lnTo>
                      <a:pt x="237" y="58"/>
                    </a:lnTo>
                    <a:lnTo>
                      <a:pt x="223" y="55"/>
                    </a:lnTo>
                    <a:lnTo>
                      <a:pt x="209" y="51"/>
                    </a:lnTo>
                    <a:lnTo>
                      <a:pt x="195" y="48"/>
                    </a:lnTo>
                    <a:lnTo>
                      <a:pt x="179" y="44"/>
                    </a:lnTo>
                    <a:lnTo>
                      <a:pt x="165" y="41"/>
                    </a:lnTo>
                    <a:lnTo>
                      <a:pt x="151" y="37"/>
                    </a:lnTo>
                    <a:lnTo>
                      <a:pt x="137" y="34"/>
                    </a:lnTo>
                    <a:lnTo>
                      <a:pt x="123" y="30"/>
                    </a:lnTo>
                    <a:lnTo>
                      <a:pt x="109" y="27"/>
                    </a:lnTo>
                    <a:lnTo>
                      <a:pt x="96" y="23"/>
                    </a:lnTo>
                    <a:lnTo>
                      <a:pt x="81" y="19"/>
                    </a:lnTo>
                    <a:lnTo>
                      <a:pt x="67" y="16"/>
                    </a:lnTo>
                    <a:lnTo>
                      <a:pt x="54" y="12"/>
                    </a:lnTo>
                    <a:lnTo>
                      <a:pt x="39" y="7"/>
                    </a:lnTo>
                    <a:lnTo>
                      <a:pt x="25" y="4"/>
                    </a:lnTo>
                    <a:lnTo>
                      <a:pt x="11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7" name="Freeform 60"/>
              <p:cNvSpPr>
                <a:spLocks/>
              </p:cNvSpPr>
              <p:nvPr/>
            </p:nvSpPr>
            <p:spPr bwMode="auto">
              <a:xfrm>
                <a:off x="5007" y="4007"/>
                <a:ext cx="56" cy="84"/>
              </a:xfrm>
              <a:custGeom>
                <a:avLst/>
                <a:gdLst>
                  <a:gd name="T0" fmla="*/ 0 w 663"/>
                  <a:gd name="T1" fmla="*/ 0 h 1000"/>
                  <a:gd name="T2" fmla="*/ 0 w 663"/>
                  <a:gd name="T3" fmla="*/ 0 h 1000"/>
                  <a:gd name="T4" fmla="*/ 0 w 663"/>
                  <a:gd name="T5" fmla="*/ 0 h 1000"/>
                  <a:gd name="T6" fmla="*/ 0 w 663"/>
                  <a:gd name="T7" fmla="*/ 0 h 1000"/>
                  <a:gd name="T8" fmla="*/ 0 w 663"/>
                  <a:gd name="T9" fmla="*/ 0 h 1000"/>
                  <a:gd name="T10" fmla="*/ 0 w 663"/>
                  <a:gd name="T11" fmla="*/ 0 h 1000"/>
                  <a:gd name="T12" fmla="*/ 0 w 663"/>
                  <a:gd name="T13" fmla="*/ 0 h 1000"/>
                  <a:gd name="T14" fmla="*/ 0 w 663"/>
                  <a:gd name="T15" fmla="*/ 0 h 1000"/>
                  <a:gd name="T16" fmla="*/ 0 w 663"/>
                  <a:gd name="T17" fmla="*/ 0 h 1000"/>
                  <a:gd name="T18" fmla="*/ 0 w 663"/>
                  <a:gd name="T19" fmla="*/ 0 h 1000"/>
                  <a:gd name="T20" fmla="*/ 0 w 663"/>
                  <a:gd name="T21" fmla="*/ 0 h 1000"/>
                  <a:gd name="T22" fmla="*/ 0 w 663"/>
                  <a:gd name="T23" fmla="*/ 0 h 1000"/>
                  <a:gd name="T24" fmla="*/ 0 w 663"/>
                  <a:gd name="T25" fmla="*/ 0 h 1000"/>
                  <a:gd name="T26" fmla="*/ 0 w 663"/>
                  <a:gd name="T27" fmla="*/ 0 h 1000"/>
                  <a:gd name="T28" fmla="*/ 0 w 663"/>
                  <a:gd name="T29" fmla="*/ 0 h 1000"/>
                  <a:gd name="T30" fmla="*/ 0 w 663"/>
                  <a:gd name="T31" fmla="*/ 0 h 1000"/>
                  <a:gd name="T32" fmla="*/ 0 w 663"/>
                  <a:gd name="T33" fmla="*/ 0 h 1000"/>
                  <a:gd name="T34" fmla="*/ 0 w 663"/>
                  <a:gd name="T35" fmla="*/ 0 h 1000"/>
                  <a:gd name="T36" fmla="*/ 0 w 663"/>
                  <a:gd name="T37" fmla="*/ 0 h 1000"/>
                  <a:gd name="T38" fmla="*/ 0 w 663"/>
                  <a:gd name="T39" fmla="*/ 0 h 1000"/>
                  <a:gd name="T40" fmla="*/ 0 w 663"/>
                  <a:gd name="T41" fmla="*/ 0 h 1000"/>
                  <a:gd name="T42" fmla="*/ 0 w 663"/>
                  <a:gd name="T43" fmla="*/ 0 h 1000"/>
                  <a:gd name="T44" fmla="*/ 0 w 663"/>
                  <a:gd name="T45" fmla="*/ 0 h 1000"/>
                  <a:gd name="T46" fmla="*/ 0 w 663"/>
                  <a:gd name="T47" fmla="*/ 0 h 1000"/>
                  <a:gd name="T48" fmla="*/ 0 w 663"/>
                  <a:gd name="T49" fmla="*/ 0 h 1000"/>
                  <a:gd name="T50" fmla="*/ 0 w 663"/>
                  <a:gd name="T51" fmla="*/ 0 h 1000"/>
                  <a:gd name="T52" fmla="*/ 0 w 663"/>
                  <a:gd name="T53" fmla="*/ 0 h 1000"/>
                  <a:gd name="T54" fmla="*/ 0 w 663"/>
                  <a:gd name="T55" fmla="*/ 0 h 1000"/>
                  <a:gd name="T56" fmla="*/ 0 w 663"/>
                  <a:gd name="T57" fmla="*/ 0 h 1000"/>
                  <a:gd name="T58" fmla="*/ 0 w 663"/>
                  <a:gd name="T59" fmla="*/ 0 h 1000"/>
                  <a:gd name="T60" fmla="*/ 0 w 663"/>
                  <a:gd name="T61" fmla="*/ 0 h 1000"/>
                  <a:gd name="T62" fmla="*/ 0 w 663"/>
                  <a:gd name="T63" fmla="*/ 0 h 1000"/>
                  <a:gd name="T64" fmla="*/ 0 w 663"/>
                  <a:gd name="T65" fmla="*/ 0 h 1000"/>
                  <a:gd name="T66" fmla="*/ 0 w 663"/>
                  <a:gd name="T67" fmla="*/ 0 h 1000"/>
                  <a:gd name="T68" fmla="*/ 0 w 663"/>
                  <a:gd name="T69" fmla="*/ 0 h 1000"/>
                  <a:gd name="T70" fmla="*/ 0 w 663"/>
                  <a:gd name="T71" fmla="*/ 0 h 1000"/>
                  <a:gd name="T72" fmla="*/ 0 w 663"/>
                  <a:gd name="T73" fmla="*/ 0 h 1000"/>
                  <a:gd name="T74" fmla="*/ 0 w 663"/>
                  <a:gd name="T75" fmla="*/ 0 h 1000"/>
                  <a:gd name="T76" fmla="*/ 0 w 663"/>
                  <a:gd name="T77" fmla="*/ 0 h 1000"/>
                  <a:gd name="T78" fmla="*/ 0 w 663"/>
                  <a:gd name="T79" fmla="*/ 0 h 10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63" h="1000">
                    <a:moveTo>
                      <a:pt x="168" y="943"/>
                    </a:moveTo>
                    <a:lnTo>
                      <a:pt x="143" y="935"/>
                    </a:lnTo>
                    <a:lnTo>
                      <a:pt x="117" y="924"/>
                    </a:lnTo>
                    <a:lnTo>
                      <a:pt x="92" y="911"/>
                    </a:lnTo>
                    <a:lnTo>
                      <a:pt x="69" y="896"/>
                    </a:lnTo>
                    <a:lnTo>
                      <a:pt x="47" y="879"/>
                    </a:lnTo>
                    <a:lnTo>
                      <a:pt x="30" y="860"/>
                    </a:lnTo>
                    <a:lnTo>
                      <a:pt x="17" y="838"/>
                    </a:lnTo>
                    <a:lnTo>
                      <a:pt x="10" y="815"/>
                    </a:lnTo>
                    <a:lnTo>
                      <a:pt x="4" y="764"/>
                    </a:lnTo>
                    <a:lnTo>
                      <a:pt x="1" y="712"/>
                    </a:lnTo>
                    <a:lnTo>
                      <a:pt x="0" y="662"/>
                    </a:lnTo>
                    <a:lnTo>
                      <a:pt x="2" y="610"/>
                    </a:lnTo>
                    <a:lnTo>
                      <a:pt x="6" y="559"/>
                    </a:lnTo>
                    <a:lnTo>
                      <a:pt x="12" y="510"/>
                    </a:lnTo>
                    <a:lnTo>
                      <a:pt x="21" y="460"/>
                    </a:lnTo>
                    <a:lnTo>
                      <a:pt x="32" y="412"/>
                    </a:lnTo>
                    <a:lnTo>
                      <a:pt x="38" y="388"/>
                    </a:lnTo>
                    <a:lnTo>
                      <a:pt x="47" y="363"/>
                    </a:lnTo>
                    <a:lnTo>
                      <a:pt x="58" y="340"/>
                    </a:lnTo>
                    <a:lnTo>
                      <a:pt x="69" y="317"/>
                    </a:lnTo>
                    <a:lnTo>
                      <a:pt x="83" y="294"/>
                    </a:lnTo>
                    <a:lnTo>
                      <a:pt x="97" y="271"/>
                    </a:lnTo>
                    <a:lnTo>
                      <a:pt x="113" y="250"/>
                    </a:lnTo>
                    <a:lnTo>
                      <a:pt x="130" y="229"/>
                    </a:lnTo>
                    <a:lnTo>
                      <a:pt x="148" y="209"/>
                    </a:lnTo>
                    <a:lnTo>
                      <a:pt x="168" y="190"/>
                    </a:lnTo>
                    <a:lnTo>
                      <a:pt x="188" y="172"/>
                    </a:lnTo>
                    <a:lnTo>
                      <a:pt x="210" y="156"/>
                    </a:lnTo>
                    <a:lnTo>
                      <a:pt x="233" y="141"/>
                    </a:lnTo>
                    <a:lnTo>
                      <a:pt x="255" y="128"/>
                    </a:lnTo>
                    <a:lnTo>
                      <a:pt x="279" y="117"/>
                    </a:lnTo>
                    <a:lnTo>
                      <a:pt x="304" y="106"/>
                    </a:lnTo>
                    <a:lnTo>
                      <a:pt x="326" y="98"/>
                    </a:lnTo>
                    <a:lnTo>
                      <a:pt x="348" y="90"/>
                    </a:lnTo>
                    <a:lnTo>
                      <a:pt x="371" y="83"/>
                    </a:lnTo>
                    <a:lnTo>
                      <a:pt x="393" y="76"/>
                    </a:lnTo>
                    <a:lnTo>
                      <a:pt x="416" y="68"/>
                    </a:lnTo>
                    <a:lnTo>
                      <a:pt x="437" y="62"/>
                    </a:lnTo>
                    <a:lnTo>
                      <a:pt x="460" y="55"/>
                    </a:lnTo>
                    <a:lnTo>
                      <a:pt x="483" y="48"/>
                    </a:lnTo>
                    <a:lnTo>
                      <a:pt x="505" y="42"/>
                    </a:lnTo>
                    <a:lnTo>
                      <a:pt x="528" y="36"/>
                    </a:lnTo>
                    <a:lnTo>
                      <a:pt x="551" y="30"/>
                    </a:lnTo>
                    <a:lnTo>
                      <a:pt x="573" y="24"/>
                    </a:lnTo>
                    <a:lnTo>
                      <a:pt x="595" y="17"/>
                    </a:lnTo>
                    <a:lnTo>
                      <a:pt x="618" y="11"/>
                    </a:lnTo>
                    <a:lnTo>
                      <a:pt x="640" y="5"/>
                    </a:lnTo>
                    <a:lnTo>
                      <a:pt x="663" y="0"/>
                    </a:lnTo>
                    <a:lnTo>
                      <a:pt x="618" y="46"/>
                    </a:lnTo>
                    <a:lnTo>
                      <a:pt x="572" y="95"/>
                    </a:lnTo>
                    <a:lnTo>
                      <a:pt x="528" y="148"/>
                    </a:lnTo>
                    <a:lnTo>
                      <a:pt x="487" y="204"/>
                    </a:lnTo>
                    <a:lnTo>
                      <a:pt x="448" y="261"/>
                    </a:lnTo>
                    <a:lnTo>
                      <a:pt x="413" y="322"/>
                    </a:lnTo>
                    <a:lnTo>
                      <a:pt x="381" y="384"/>
                    </a:lnTo>
                    <a:lnTo>
                      <a:pt x="355" y="448"/>
                    </a:lnTo>
                    <a:lnTo>
                      <a:pt x="334" y="515"/>
                    </a:lnTo>
                    <a:lnTo>
                      <a:pt x="319" y="583"/>
                    </a:lnTo>
                    <a:lnTo>
                      <a:pt x="311" y="650"/>
                    </a:lnTo>
                    <a:lnTo>
                      <a:pt x="310" y="720"/>
                    </a:lnTo>
                    <a:lnTo>
                      <a:pt x="317" y="790"/>
                    </a:lnTo>
                    <a:lnTo>
                      <a:pt x="333" y="860"/>
                    </a:lnTo>
                    <a:lnTo>
                      <a:pt x="358" y="930"/>
                    </a:lnTo>
                    <a:lnTo>
                      <a:pt x="393" y="1000"/>
                    </a:lnTo>
                    <a:lnTo>
                      <a:pt x="379" y="997"/>
                    </a:lnTo>
                    <a:lnTo>
                      <a:pt x="365" y="993"/>
                    </a:lnTo>
                    <a:lnTo>
                      <a:pt x="351" y="990"/>
                    </a:lnTo>
                    <a:lnTo>
                      <a:pt x="336" y="986"/>
                    </a:lnTo>
                    <a:lnTo>
                      <a:pt x="322" y="983"/>
                    </a:lnTo>
                    <a:lnTo>
                      <a:pt x="308" y="979"/>
                    </a:lnTo>
                    <a:lnTo>
                      <a:pt x="294" y="976"/>
                    </a:lnTo>
                    <a:lnTo>
                      <a:pt x="280" y="972"/>
                    </a:lnTo>
                    <a:lnTo>
                      <a:pt x="266" y="969"/>
                    </a:lnTo>
                    <a:lnTo>
                      <a:pt x="252" y="965"/>
                    </a:lnTo>
                    <a:lnTo>
                      <a:pt x="238" y="961"/>
                    </a:lnTo>
                    <a:lnTo>
                      <a:pt x="224" y="958"/>
                    </a:lnTo>
                    <a:lnTo>
                      <a:pt x="210" y="954"/>
                    </a:lnTo>
                    <a:lnTo>
                      <a:pt x="196" y="950"/>
                    </a:lnTo>
                    <a:lnTo>
                      <a:pt x="182" y="947"/>
                    </a:lnTo>
                    <a:lnTo>
                      <a:pt x="168" y="9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8" name="Freeform 61"/>
              <p:cNvSpPr>
                <a:spLocks/>
              </p:cNvSpPr>
              <p:nvPr/>
            </p:nvSpPr>
            <p:spPr bwMode="auto">
              <a:xfrm>
                <a:off x="5007" y="4075"/>
                <a:ext cx="15" cy="13"/>
              </a:xfrm>
              <a:custGeom>
                <a:avLst/>
                <a:gdLst>
                  <a:gd name="T0" fmla="*/ 0 w 183"/>
                  <a:gd name="T1" fmla="*/ 0 h 150"/>
                  <a:gd name="T2" fmla="*/ 0 w 183"/>
                  <a:gd name="T3" fmla="*/ 0 h 150"/>
                  <a:gd name="T4" fmla="*/ 0 w 183"/>
                  <a:gd name="T5" fmla="*/ 0 h 150"/>
                  <a:gd name="T6" fmla="*/ 0 w 183"/>
                  <a:gd name="T7" fmla="*/ 0 h 150"/>
                  <a:gd name="T8" fmla="*/ 0 w 183"/>
                  <a:gd name="T9" fmla="*/ 0 h 150"/>
                  <a:gd name="T10" fmla="*/ 0 w 183"/>
                  <a:gd name="T11" fmla="*/ 0 h 150"/>
                  <a:gd name="T12" fmla="*/ 0 w 183"/>
                  <a:gd name="T13" fmla="*/ 0 h 150"/>
                  <a:gd name="T14" fmla="*/ 0 w 183"/>
                  <a:gd name="T15" fmla="*/ 0 h 150"/>
                  <a:gd name="T16" fmla="*/ 0 w 183"/>
                  <a:gd name="T17" fmla="*/ 0 h 150"/>
                  <a:gd name="T18" fmla="*/ 0 w 183"/>
                  <a:gd name="T19" fmla="*/ 0 h 150"/>
                  <a:gd name="T20" fmla="*/ 0 w 183"/>
                  <a:gd name="T21" fmla="*/ 0 h 150"/>
                  <a:gd name="T22" fmla="*/ 0 w 183"/>
                  <a:gd name="T23" fmla="*/ 0 h 150"/>
                  <a:gd name="T24" fmla="*/ 0 w 183"/>
                  <a:gd name="T25" fmla="*/ 0 h 150"/>
                  <a:gd name="T26" fmla="*/ 0 w 183"/>
                  <a:gd name="T27" fmla="*/ 0 h 150"/>
                  <a:gd name="T28" fmla="*/ 0 w 183"/>
                  <a:gd name="T29" fmla="*/ 0 h 150"/>
                  <a:gd name="T30" fmla="*/ 0 w 183"/>
                  <a:gd name="T31" fmla="*/ 0 h 150"/>
                  <a:gd name="T32" fmla="*/ 0 w 183"/>
                  <a:gd name="T33" fmla="*/ 0 h 150"/>
                  <a:gd name="T34" fmla="*/ 0 w 183"/>
                  <a:gd name="T35" fmla="*/ 0 h 150"/>
                  <a:gd name="T36" fmla="*/ 0 w 183"/>
                  <a:gd name="T37" fmla="*/ 0 h 150"/>
                  <a:gd name="T38" fmla="*/ 0 w 183"/>
                  <a:gd name="T39" fmla="*/ 0 h 150"/>
                  <a:gd name="T40" fmla="*/ 0 w 183"/>
                  <a:gd name="T41" fmla="*/ 0 h 1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3" h="150">
                    <a:moveTo>
                      <a:pt x="0" y="6"/>
                    </a:moveTo>
                    <a:lnTo>
                      <a:pt x="0" y="5"/>
                    </a:lnTo>
                    <a:lnTo>
                      <a:pt x="7" y="34"/>
                    </a:lnTo>
                    <a:lnTo>
                      <a:pt x="22" y="59"/>
                    </a:lnTo>
                    <a:lnTo>
                      <a:pt x="42" y="81"/>
                    </a:lnTo>
                    <a:lnTo>
                      <a:pt x="66" y="99"/>
                    </a:lnTo>
                    <a:lnTo>
                      <a:pt x="92" y="116"/>
                    </a:lnTo>
                    <a:lnTo>
                      <a:pt x="117" y="131"/>
                    </a:lnTo>
                    <a:lnTo>
                      <a:pt x="145" y="141"/>
                    </a:lnTo>
                    <a:lnTo>
                      <a:pt x="172" y="150"/>
                    </a:lnTo>
                    <a:lnTo>
                      <a:pt x="183" y="111"/>
                    </a:lnTo>
                    <a:lnTo>
                      <a:pt x="161" y="104"/>
                    </a:lnTo>
                    <a:lnTo>
                      <a:pt x="137" y="94"/>
                    </a:lnTo>
                    <a:lnTo>
                      <a:pt x="113" y="82"/>
                    </a:lnTo>
                    <a:lnTo>
                      <a:pt x="92" y="69"/>
                    </a:lnTo>
                    <a:lnTo>
                      <a:pt x="72" y="53"/>
                    </a:lnTo>
                    <a:lnTo>
                      <a:pt x="57" y="37"/>
                    </a:lnTo>
                    <a:lnTo>
                      <a:pt x="46" y="19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9" name="Freeform 62"/>
              <p:cNvSpPr>
                <a:spLocks/>
              </p:cNvSpPr>
              <p:nvPr/>
            </p:nvSpPr>
            <p:spPr bwMode="auto">
              <a:xfrm>
                <a:off x="5006" y="4041"/>
                <a:ext cx="6" cy="35"/>
              </a:xfrm>
              <a:custGeom>
                <a:avLst/>
                <a:gdLst>
                  <a:gd name="T0" fmla="*/ 0 w 74"/>
                  <a:gd name="T1" fmla="*/ 0 h 410"/>
                  <a:gd name="T2" fmla="*/ 0 w 74"/>
                  <a:gd name="T3" fmla="*/ 0 h 410"/>
                  <a:gd name="T4" fmla="*/ 0 w 74"/>
                  <a:gd name="T5" fmla="*/ 0 h 410"/>
                  <a:gd name="T6" fmla="*/ 0 w 74"/>
                  <a:gd name="T7" fmla="*/ 0 h 410"/>
                  <a:gd name="T8" fmla="*/ 0 w 74"/>
                  <a:gd name="T9" fmla="*/ 0 h 410"/>
                  <a:gd name="T10" fmla="*/ 0 w 74"/>
                  <a:gd name="T11" fmla="*/ 0 h 410"/>
                  <a:gd name="T12" fmla="*/ 0 w 74"/>
                  <a:gd name="T13" fmla="*/ 0 h 410"/>
                  <a:gd name="T14" fmla="*/ 0 w 74"/>
                  <a:gd name="T15" fmla="*/ 0 h 410"/>
                  <a:gd name="T16" fmla="*/ 0 w 74"/>
                  <a:gd name="T17" fmla="*/ 0 h 410"/>
                  <a:gd name="T18" fmla="*/ 0 w 74"/>
                  <a:gd name="T19" fmla="*/ 0 h 410"/>
                  <a:gd name="T20" fmla="*/ 0 w 74"/>
                  <a:gd name="T21" fmla="*/ 0 h 410"/>
                  <a:gd name="T22" fmla="*/ 0 w 74"/>
                  <a:gd name="T23" fmla="*/ 0 h 410"/>
                  <a:gd name="T24" fmla="*/ 0 w 74"/>
                  <a:gd name="T25" fmla="*/ 0 h 410"/>
                  <a:gd name="T26" fmla="*/ 0 w 74"/>
                  <a:gd name="T27" fmla="*/ 0 h 410"/>
                  <a:gd name="T28" fmla="*/ 0 w 74"/>
                  <a:gd name="T29" fmla="*/ 0 h 410"/>
                  <a:gd name="T30" fmla="*/ 0 w 74"/>
                  <a:gd name="T31" fmla="*/ 0 h 410"/>
                  <a:gd name="T32" fmla="*/ 0 w 74"/>
                  <a:gd name="T33" fmla="*/ 0 h 410"/>
                  <a:gd name="T34" fmla="*/ 0 w 74"/>
                  <a:gd name="T35" fmla="*/ 0 h 410"/>
                  <a:gd name="T36" fmla="*/ 0 w 74"/>
                  <a:gd name="T37" fmla="*/ 0 h 410"/>
                  <a:gd name="T38" fmla="*/ 0 w 74"/>
                  <a:gd name="T39" fmla="*/ 0 h 410"/>
                  <a:gd name="T40" fmla="*/ 0 w 74"/>
                  <a:gd name="T41" fmla="*/ 0 h 410"/>
                  <a:gd name="T42" fmla="*/ 0 w 74"/>
                  <a:gd name="T43" fmla="*/ 0 h 410"/>
                  <a:gd name="T44" fmla="*/ 0 w 74"/>
                  <a:gd name="T45" fmla="*/ 0 h 410"/>
                  <a:gd name="T46" fmla="*/ 0 w 74"/>
                  <a:gd name="T47" fmla="*/ 0 h 410"/>
                  <a:gd name="T48" fmla="*/ 0 w 74"/>
                  <a:gd name="T49" fmla="*/ 0 h 410"/>
                  <a:gd name="T50" fmla="*/ 0 w 74"/>
                  <a:gd name="T51" fmla="*/ 0 h 410"/>
                  <a:gd name="T52" fmla="*/ 0 w 74"/>
                  <a:gd name="T53" fmla="*/ 0 h 410"/>
                  <a:gd name="T54" fmla="*/ 0 w 74"/>
                  <a:gd name="T55" fmla="*/ 0 h 410"/>
                  <a:gd name="T56" fmla="*/ 0 w 74"/>
                  <a:gd name="T57" fmla="*/ 0 h 410"/>
                  <a:gd name="T58" fmla="*/ 0 w 74"/>
                  <a:gd name="T59" fmla="*/ 0 h 410"/>
                  <a:gd name="T60" fmla="*/ 0 w 74"/>
                  <a:gd name="T61" fmla="*/ 0 h 410"/>
                  <a:gd name="T62" fmla="*/ 0 w 74"/>
                  <a:gd name="T63" fmla="*/ 0 h 410"/>
                  <a:gd name="T64" fmla="*/ 0 w 74"/>
                  <a:gd name="T65" fmla="*/ 0 h 410"/>
                  <a:gd name="T66" fmla="*/ 0 w 74"/>
                  <a:gd name="T67" fmla="*/ 0 h 410"/>
                  <a:gd name="T68" fmla="*/ 0 w 74"/>
                  <a:gd name="T69" fmla="*/ 0 h 410"/>
                  <a:gd name="T70" fmla="*/ 0 w 74"/>
                  <a:gd name="T71" fmla="*/ 0 h 410"/>
                  <a:gd name="T72" fmla="*/ 0 w 74"/>
                  <a:gd name="T73" fmla="*/ 0 h 4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" h="410">
                    <a:moveTo>
                      <a:pt x="33" y="0"/>
                    </a:moveTo>
                    <a:lnTo>
                      <a:pt x="33" y="0"/>
                    </a:lnTo>
                    <a:lnTo>
                      <a:pt x="28" y="24"/>
                    </a:lnTo>
                    <a:lnTo>
                      <a:pt x="23" y="48"/>
                    </a:lnTo>
                    <a:lnTo>
                      <a:pt x="18" y="74"/>
                    </a:lnTo>
                    <a:lnTo>
                      <a:pt x="14" y="99"/>
                    </a:lnTo>
                    <a:lnTo>
                      <a:pt x="11" y="124"/>
                    </a:lnTo>
                    <a:lnTo>
                      <a:pt x="8" y="149"/>
                    </a:lnTo>
                    <a:lnTo>
                      <a:pt x="5" y="175"/>
                    </a:lnTo>
                    <a:lnTo>
                      <a:pt x="3" y="201"/>
                    </a:lnTo>
                    <a:lnTo>
                      <a:pt x="2" y="226"/>
                    </a:lnTo>
                    <a:lnTo>
                      <a:pt x="0" y="254"/>
                    </a:lnTo>
                    <a:lnTo>
                      <a:pt x="0" y="279"/>
                    </a:lnTo>
                    <a:lnTo>
                      <a:pt x="2" y="305"/>
                    </a:lnTo>
                    <a:lnTo>
                      <a:pt x="3" y="331"/>
                    </a:lnTo>
                    <a:lnTo>
                      <a:pt x="5" y="358"/>
                    </a:lnTo>
                    <a:lnTo>
                      <a:pt x="9" y="384"/>
                    </a:lnTo>
                    <a:lnTo>
                      <a:pt x="12" y="410"/>
                    </a:lnTo>
                    <a:lnTo>
                      <a:pt x="53" y="404"/>
                    </a:lnTo>
                    <a:lnTo>
                      <a:pt x="50" y="380"/>
                    </a:lnTo>
                    <a:lnTo>
                      <a:pt x="46" y="354"/>
                    </a:lnTo>
                    <a:lnTo>
                      <a:pt x="44" y="329"/>
                    </a:lnTo>
                    <a:lnTo>
                      <a:pt x="43" y="303"/>
                    </a:lnTo>
                    <a:lnTo>
                      <a:pt x="43" y="279"/>
                    </a:lnTo>
                    <a:lnTo>
                      <a:pt x="43" y="254"/>
                    </a:lnTo>
                    <a:lnTo>
                      <a:pt x="43" y="228"/>
                    </a:lnTo>
                    <a:lnTo>
                      <a:pt x="44" y="203"/>
                    </a:lnTo>
                    <a:lnTo>
                      <a:pt x="46" y="179"/>
                    </a:lnTo>
                    <a:lnTo>
                      <a:pt x="48" y="153"/>
                    </a:lnTo>
                    <a:lnTo>
                      <a:pt x="52" y="128"/>
                    </a:lnTo>
                    <a:lnTo>
                      <a:pt x="55" y="105"/>
                    </a:lnTo>
                    <a:lnTo>
                      <a:pt x="59" y="80"/>
                    </a:lnTo>
                    <a:lnTo>
                      <a:pt x="64" y="56"/>
                    </a:lnTo>
                    <a:lnTo>
                      <a:pt x="69" y="32"/>
                    </a:lnTo>
                    <a:lnTo>
                      <a:pt x="74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0" name="Freeform 63"/>
              <p:cNvSpPr>
                <a:spLocks/>
              </p:cNvSpPr>
              <p:nvPr/>
            </p:nvSpPr>
            <p:spPr bwMode="auto">
              <a:xfrm>
                <a:off x="5008" y="4015"/>
                <a:ext cx="25" cy="27"/>
              </a:xfrm>
              <a:custGeom>
                <a:avLst/>
                <a:gdLst>
                  <a:gd name="T0" fmla="*/ 0 w 300"/>
                  <a:gd name="T1" fmla="*/ 0 h 328"/>
                  <a:gd name="T2" fmla="*/ 0 w 300"/>
                  <a:gd name="T3" fmla="*/ 0 h 328"/>
                  <a:gd name="T4" fmla="*/ 0 w 300"/>
                  <a:gd name="T5" fmla="*/ 0 h 328"/>
                  <a:gd name="T6" fmla="*/ 0 w 300"/>
                  <a:gd name="T7" fmla="*/ 0 h 328"/>
                  <a:gd name="T8" fmla="*/ 0 w 300"/>
                  <a:gd name="T9" fmla="*/ 0 h 328"/>
                  <a:gd name="T10" fmla="*/ 0 w 300"/>
                  <a:gd name="T11" fmla="*/ 0 h 328"/>
                  <a:gd name="T12" fmla="*/ 0 w 300"/>
                  <a:gd name="T13" fmla="*/ 0 h 328"/>
                  <a:gd name="T14" fmla="*/ 0 w 300"/>
                  <a:gd name="T15" fmla="*/ 0 h 328"/>
                  <a:gd name="T16" fmla="*/ 0 w 300"/>
                  <a:gd name="T17" fmla="*/ 0 h 328"/>
                  <a:gd name="T18" fmla="*/ 0 w 300"/>
                  <a:gd name="T19" fmla="*/ 0 h 328"/>
                  <a:gd name="T20" fmla="*/ 0 w 300"/>
                  <a:gd name="T21" fmla="*/ 0 h 328"/>
                  <a:gd name="T22" fmla="*/ 0 w 300"/>
                  <a:gd name="T23" fmla="*/ 0 h 328"/>
                  <a:gd name="T24" fmla="*/ 0 w 300"/>
                  <a:gd name="T25" fmla="*/ 0 h 328"/>
                  <a:gd name="T26" fmla="*/ 0 w 300"/>
                  <a:gd name="T27" fmla="*/ 0 h 328"/>
                  <a:gd name="T28" fmla="*/ 0 w 300"/>
                  <a:gd name="T29" fmla="*/ 0 h 328"/>
                  <a:gd name="T30" fmla="*/ 0 w 300"/>
                  <a:gd name="T31" fmla="*/ 0 h 328"/>
                  <a:gd name="T32" fmla="*/ 0 w 300"/>
                  <a:gd name="T33" fmla="*/ 0 h 328"/>
                  <a:gd name="T34" fmla="*/ 0 w 300"/>
                  <a:gd name="T35" fmla="*/ 0 h 328"/>
                  <a:gd name="T36" fmla="*/ 0 w 300"/>
                  <a:gd name="T37" fmla="*/ 0 h 328"/>
                  <a:gd name="T38" fmla="*/ 0 w 300"/>
                  <a:gd name="T39" fmla="*/ 0 h 328"/>
                  <a:gd name="T40" fmla="*/ 0 w 300"/>
                  <a:gd name="T41" fmla="*/ 0 h 328"/>
                  <a:gd name="T42" fmla="*/ 0 w 300"/>
                  <a:gd name="T43" fmla="*/ 0 h 328"/>
                  <a:gd name="T44" fmla="*/ 0 w 300"/>
                  <a:gd name="T45" fmla="*/ 0 h 328"/>
                  <a:gd name="T46" fmla="*/ 0 w 300"/>
                  <a:gd name="T47" fmla="*/ 0 h 328"/>
                  <a:gd name="T48" fmla="*/ 0 w 300"/>
                  <a:gd name="T49" fmla="*/ 0 h 328"/>
                  <a:gd name="T50" fmla="*/ 0 w 300"/>
                  <a:gd name="T51" fmla="*/ 0 h 328"/>
                  <a:gd name="T52" fmla="*/ 0 w 300"/>
                  <a:gd name="T53" fmla="*/ 0 h 328"/>
                  <a:gd name="T54" fmla="*/ 0 w 300"/>
                  <a:gd name="T55" fmla="*/ 0 h 328"/>
                  <a:gd name="T56" fmla="*/ 0 w 300"/>
                  <a:gd name="T57" fmla="*/ 0 h 328"/>
                  <a:gd name="T58" fmla="*/ 0 w 300"/>
                  <a:gd name="T59" fmla="*/ 0 h 328"/>
                  <a:gd name="T60" fmla="*/ 0 w 300"/>
                  <a:gd name="T61" fmla="*/ 0 h 328"/>
                  <a:gd name="T62" fmla="*/ 0 w 300"/>
                  <a:gd name="T63" fmla="*/ 0 h 328"/>
                  <a:gd name="T64" fmla="*/ 0 w 300"/>
                  <a:gd name="T65" fmla="*/ 0 h 328"/>
                  <a:gd name="T66" fmla="*/ 0 w 300"/>
                  <a:gd name="T67" fmla="*/ 0 h 328"/>
                  <a:gd name="T68" fmla="*/ 0 w 300"/>
                  <a:gd name="T69" fmla="*/ 0 h 328"/>
                  <a:gd name="T70" fmla="*/ 0 w 300"/>
                  <a:gd name="T71" fmla="*/ 0 h 328"/>
                  <a:gd name="T72" fmla="*/ 0 w 300"/>
                  <a:gd name="T73" fmla="*/ 0 h 3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0" h="328">
                    <a:moveTo>
                      <a:pt x="285" y="0"/>
                    </a:moveTo>
                    <a:lnTo>
                      <a:pt x="285" y="0"/>
                    </a:lnTo>
                    <a:lnTo>
                      <a:pt x="259" y="10"/>
                    </a:lnTo>
                    <a:lnTo>
                      <a:pt x="234" y="23"/>
                    </a:lnTo>
                    <a:lnTo>
                      <a:pt x="210" y="37"/>
                    </a:lnTo>
                    <a:lnTo>
                      <a:pt x="186" y="52"/>
                    </a:lnTo>
                    <a:lnTo>
                      <a:pt x="163" y="69"/>
                    </a:lnTo>
                    <a:lnTo>
                      <a:pt x="142" y="88"/>
                    </a:lnTo>
                    <a:lnTo>
                      <a:pt x="122" y="107"/>
                    </a:lnTo>
                    <a:lnTo>
                      <a:pt x="103" y="129"/>
                    </a:lnTo>
                    <a:lnTo>
                      <a:pt x="85" y="150"/>
                    </a:lnTo>
                    <a:lnTo>
                      <a:pt x="68" y="172"/>
                    </a:lnTo>
                    <a:lnTo>
                      <a:pt x="53" y="195"/>
                    </a:lnTo>
                    <a:lnTo>
                      <a:pt x="39" y="220"/>
                    </a:lnTo>
                    <a:lnTo>
                      <a:pt x="27" y="244"/>
                    </a:lnTo>
                    <a:lnTo>
                      <a:pt x="17" y="268"/>
                    </a:lnTo>
                    <a:lnTo>
                      <a:pt x="7" y="294"/>
                    </a:lnTo>
                    <a:lnTo>
                      <a:pt x="0" y="320"/>
                    </a:lnTo>
                    <a:lnTo>
                      <a:pt x="41" y="328"/>
                    </a:lnTo>
                    <a:lnTo>
                      <a:pt x="48" y="305"/>
                    </a:lnTo>
                    <a:lnTo>
                      <a:pt x="55" y="282"/>
                    </a:lnTo>
                    <a:lnTo>
                      <a:pt x="66" y="260"/>
                    </a:lnTo>
                    <a:lnTo>
                      <a:pt x="76" y="238"/>
                    </a:lnTo>
                    <a:lnTo>
                      <a:pt x="90" y="216"/>
                    </a:lnTo>
                    <a:lnTo>
                      <a:pt x="103" y="194"/>
                    </a:lnTo>
                    <a:lnTo>
                      <a:pt x="119" y="174"/>
                    </a:lnTo>
                    <a:lnTo>
                      <a:pt x="135" y="153"/>
                    </a:lnTo>
                    <a:lnTo>
                      <a:pt x="152" y="134"/>
                    </a:lnTo>
                    <a:lnTo>
                      <a:pt x="172" y="117"/>
                    </a:lnTo>
                    <a:lnTo>
                      <a:pt x="191" y="99"/>
                    </a:lnTo>
                    <a:lnTo>
                      <a:pt x="212" y="84"/>
                    </a:lnTo>
                    <a:lnTo>
                      <a:pt x="233" y="69"/>
                    </a:lnTo>
                    <a:lnTo>
                      <a:pt x="254" y="57"/>
                    </a:lnTo>
                    <a:lnTo>
                      <a:pt x="277" y="47"/>
                    </a:lnTo>
                    <a:lnTo>
                      <a:pt x="300" y="3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1" name="Freeform 64"/>
              <p:cNvSpPr>
                <a:spLocks/>
              </p:cNvSpPr>
              <p:nvPr/>
            </p:nvSpPr>
            <p:spPr bwMode="auto">
              <a:xfrm>
                <a:off x="5032" y="4006"/>
                <a:ext cx="32" cy="12"/>
              </a:xfrm>
              <a:custGeom>
                <a:avLst/>
                <a:gdLst>
                  <a:gd name="T0" fmla="*/ 0 w 382"/>
                  <a:gd name="T1" fmla="*/ 0 h 144"/>
                  <a:gd name="T2" fmla="*/ 0 w 382"/>
                  <a:gd name="T3" fmla="*/ 0 h 144"/>
                  <a:gd name="T4" fmla="*/ 0 w 382"/>
                  <a:gd name="T5" fmla="*/ 0 h 144"/>
                  <a:gd name="T6" fmla="*/ 0 w 382"/>
                  <a:gd name="T7" fmla="*/ 0 h 144"/>
                  <a:gd name="T8" fmla="*/ 0 w 382"/>
                  <a:gd name="T9" fmla="*/ 0 h 144"/>
                  <a:gd name="T10" fmla="*/ 0 w 382"/>
                  <a:gd name="T11" fmla="*/ 0 h 144"/>
                  <a:gd name="T12" fmla="*/ 0 w 382"/>
                  <a:gd name="T13" fmla="*/ 0 h 144"/>
                  <a:gd name="T14" fmla="*/ 0 w 382"/>
                  <a:gd name="T15" fmla="*/ 0 h 144"/>
                  <a:gd name="T16" fmla="*/ 0 w 382"/>
                  <a:gd name="T17" fmla="*/ 0 h 144"/>
                  <a:gd name="T18" fmla="*/ 0 w 382"/>
                  <a:gd name="T19" fmla="*/ 0 h 144"/>
                  <a:gd name="T20" fmla="*/ 0 w 382"/>
                  <a:gd name="T21" fmla="*/ 0 h 144"/>
                  <a:gd name="T22" fmla="*/ 0 w 382"/>
                  <a:gd name="T23" fmla="*/ 0 h 144"/>
                  <a:gd name="T24" fmla="*/ 0 w 382"/>
                  <a:gd name="T25" fmla="*/ 0 h 144"/>
                  <a:gd name="T26" fmla="*/ 0 w 382"/>
                  <a:gd name="T27" fmla="*/ 0 h 144"/>
                  <a:gd name="T28" fmla="*/ 0 w 382"/>
                  <a:gd name="T29" fmla="*/ 0 h 144"/>
                  <a:gd name="T30" fmla="*/ 0 w 382"/>
                  <a:gd name="T31" fmla="*/ 0 h 144"/>
                  <a:gd name="T32" fmla="*/ 0 w 382"/>
                  <a:gd name="T33" fmla="*/ 0 h 144"/>
                  <a:gd name="T34" fmla="*/ 0 w 382"/>
                  <a:gd name="T35" fmla="*/ 0 h 144"/>
                  <a:gd name="T36" fmla="*/ 0 w 382"/>
                  <a:gd name="T37" fmla="*/ 0 h 144"/>
                  <a:gd name="T38" fmla="*/ 0 w 382"/>
                  <a:gd name="T39" fmla="*/ 0 h 144"/>
                  <a:gd name="T40" fmla="*/ 0 w 382"/>
                  <a:gd name="T41" fmla="*/ 0 h 144"/>
                  <a:gd name="T42" fmla="*/ 0 w 382"/>
                  <a:gd name="T43" fmla="*/ 0 h 144"/>
                  <a:gd name="T44" fmla="*/ 0 w 382"/>
                  <a:gd name="T45" fmla="*/ 0 h 144"/>
                  <a:gd name="T46" fmla="*/ 0 w 382"/>
                  <a:gd name="T47" fmla="*/ 0 h 144"/>
                  <a:gd name="T48" fmla="*/ 0 w 382"/>
                  <a:gd name="T49" fmla="*/ 0 h 144"/>
                  <a:gd name="T50" fmla="*/ 0 w 382"/>
                  <a:gd name="T51" fmla="*/ 0 h 144"/>
                  <a:gd name="T52" fmla="*/ 0 w 382"/>
                  <a:gd name="T53" fmla="*/ 0 h 144"/>
                  <a:gd name="T54" fmla="*/ 0 w 382"/>
                  <a:gd name="T55" fmla="*/ 0 h 144"/>
                  <a:gd name="T56" fmla="*/ 0 w 382"/>
                  <a:gd name="T57" fmla="*/ 0 h 144"/>
                  <a:gd name="T58" fmla="*/ 0 w 382"/>
                  <a:gd name="T59" fmla="*/ 0 h 144"/>
                  <a:gd name="T60" fmla="*/ 0 w 382"/>
                  <a:gd name="T61" fmla="*/ 0 h 144"/>
                  <a:gd name="T62" fmla="*/ 0 w 382"/>
                  <a:gd name="T63" fmla="*/ 0 h 144"/>
                  <a:gd name="T64" fmla="*/ 0 w 382"/>
                  <a:gd name="T65" fmla="*/ 0 h 144"/>
                  <a:gd name="T66" fmla="*/ 0 w 382"/>
                  <a:gd name="T67" fmla="*/ 0 h 144"/>
                  <a:gd name="T68" fmla="*/ 0 w 382"/>
                  <a:gd name="T69" fmla="*/ 0 h 144"/>
                  <a:gd name="T70" fmla="*/ 0 w 382"/>
                  <a:gd name="T71" fmla="*/ 0 h 144"/>
                  <a:gd name="T72" fmla="*/ 0 w 382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2" h="144">
                    <a:moveTo>
                      <a:pt x="382" y="33"/>
                    </a:moveTo>
                    <a:lnTo>
                      <a:pt x="362" y="0"/>
                    </a:lnTo>
                    <a:lnTo>
                      <a:pt x="339" y="5"/>
                    </a:lnTo>
                    <a:lnTo>
                      <a:pt x="316" y="11"/>
                    </a:lnTo>
                    <a:lnTo>
                      <a:pt x="294" y="17"/>
                    </a:lnTo>
                    <a:lnTo>
                      <a:pt x="272" y="23"/>
                    </a:lnTo>
                    <a:lnTo>
                      <a:pt x="249" y="29"/>
                    </a:lnTo>
                    <a:lnTo>
                      <a:pt x="227" y="35"/>
                    </a:lnTo>
                    <a:lnTo>
                      <a:pt x="204" y="42"/>
                    </a:lnTo>
                    <a:lnTo>
                      <a:pt x="180" y="48"/>
                    </a:lnTo>
                    <a:lnTo>
                      <a:pt x="158" y="56"/>
                    </a:lnTo>
                    <a:lnTo>
                      <a:pt x="135" y="62"/>
                    </a:lnTo>
                    <a:lnTo>
                      <a:pt x="113" y="69"/>
                    </a:lnTo>
                    <a:lnTo>
                      <a:pt x="90" y="77"/>
                    </a:lnTo>
                    <a:lnTo>
                      <a:pt x="68" y="84"/>
                    </a:lnTo>
                    <a:lnTo>
                      <a:pt x="44" y="91"/>
                    </a:lnTo>
                    <a:lnTo>
                      <a:pt x="23" y="99"/>
                    </a:lnTo>
                    <a:lnTo>
                      <a:pt x="0" y="107"/>
                    </a:lnTo>
                    <a:lnTo>
                      <a:pt x="15" y="144"/>
                    </a:lnTo>
                    <a:lnTo>
                      <a:pt x="38" y="136"/>
                    </a:lnTo>
                    <a:lnTo>
                      <a:pt x="59" y="127"/>
                    </a:lnTo>
                    <a:lnTo>
                      <a:pt x="81" y="120"/>
                    </a:lnTo>
                    <a:lnTo>
                      <a:pt x="105" y="113"/>
                    </a:lnTo>
                    <a:lnTo>
                      <a:pt x="126" y="105"/>
                    </a:lnTo>
                    <a:lnTo>
                      <a:pt x="148" y="100"/>
                    </a:lnTo>
                    <a:lnTo>
                      <a:pt x="171" y="92"/>
                    </a:lnTo>
                    <a:lnTo>
                      <a:pt x="193" y="86"/>
                    </a:lnTo>
                    <a:lnTo>
                      <a:pt x="215" y="80"/>
                    </a:lnTo>
                    <a:lnTo>
                      <a:pt x="237" y="74"/>
                    </a:lnTo>
                    <a:lnTo>
                      <a:pt x="260" y="68"/>
                    </a:lnTo>
                    <a:lnTo>
                      <a:pt x="283" y="62"/>
                    </a:lnTo>
                    <a:lnTo>
                      <a:pt x="304" y="56"/>
                    </a:lnTo>
                    <a:lnTo>
                      <a:pt x="327" y="50"/>
                    </a:lnTo>
                    <a:lnTo>
                      <a:pt x="350" y="44"/>
                    </a:lnTo>
                    <a:lnTo>
                      <a:pt x="372" y="39"/>
                    </a:lnTo>
                    <a:lnTo>
                      <a:pt x="352" y="5"/>
                    </a:lnTo>
                    <a:lnTo>
                      <a:pt x="382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2" name="Freeform 65"/>
              <p:cNvSpPr>
                <a:spLocks/>
              </p:cNvSpPr>
              <p:nvPr/>
            </p:nvSpPr>
            <p:spPr bwMode="auto">
              <a:xfrm>
                <a:off x="5032" y="4006"/>
                <a:ext cx="32" cy="86"/>
              </a:xfrm>
              <a:custGeom>
                <a:avLst/>
                <a:gdLst>
                  <a:gd name="T0" fmla="*/ 0 w 389"/>
                  <a:gd name="T1" fmla="*/ 0 h 1033"/>
                  <a:gd name="T2" fmla="*/ 0 w 389"/>
                  <a:gd name="T3" fmla="*/ 0 h 1033"/>
                  <a:gd name="T4" fmla="*/ 0 w 389"/>
                  <a:gd name="T5" fmla="*/ 0 h 1033"/>
                  <a:gd name="T6" fmla="*/ 0 w 389"/>
                  <a:gd name="T7" fmla="*/ 0 h 1033"/>
                  <a:gd name="T8" fmla="*/ 0 w 389"/>
                  <a:gd name="T9" fmla="*/ 0 h 1033"/>
                  <a:gd name="T10" fmla="*/ 0 w 389"/>
                  <a:gd name="T11" fmla="*/ 0 h 1033"/>
                  <a:gd name="T12" fmla="*/ 0 w 389"/>
                  <a:gd name="T13" fmla="*/ 0 h 1033"/>
                  <a:gd name="T14" fmla="*/ 0 w 389"/>
                  <a:gd name="T15" fmla="*/ 0 h 1033"/>
                  <a:gd name="T16" fmla="*/ 0 w 389"/>
                  <a:gd name="T17" fmla="*/ 0 h 1033"/>
                  <a:gd name="T18" fmla="*/ 0 w 389"/>
                  <a:gd name="T19" fmla="*/ 0 h 1033"/>
                  <a:gd name="T20" fmla="*/ 0 w 389"/>
                  <a:gd name="T21" fmla="*/ 0 h 1033"/>
                  <a:gd name="T22" fmla="*/ 0 w 389"/>
                  <a:gd name="T23" fmla="*/ 0 h 1033"/>
                  <a:gd name="T24" fmla="*/ 0 w 389"/>
                  <a:gd name="T25" fmla="*/ 0 h 1033"/>
                  <a:gd name="T26" fmla="*/ 0 w 389"/>
                  <a:gd name="T27" fmla="*/ 0 h 1033"/>
                  <a:gd name="T28" fmla="*/ 0 w 389"/>
                  <a:gd name="T29" fmla="*/ 0 h 1033"/>
                  <a:gd name="T30" fmla="*/ 0 w 389"/>
                  <a:gd name="T31" fmla="*/ 0 h 1033"/>
                  <a:gd name="T32" fmla="*/ 0 w 389"/>
                  <a:gd name="T33" fmla="*/ 0 h 1033"/>
                  <a:gd name="T34" fmla="*/ 0 w 389"/>
                  <a:gd name="T35" fmla="*/ 0 h 1033"/>
                  <a:gd name="T36" fmla="*/ 0 w 389"/>
                  <a:gd name="T37" fmla="*/ 0 h 1033"/>
                  <a:gd name="T38" fmla="*/ 0 w 389"/>
                  <a:gd name="T39" fmla="*/ 0 h 1033"/>
                  <a:gd name="T40" fmla="*/ 0 w 389"/>
                  <a:gd name="T41" fmla="*/ 0 h 1033"/>
                  <a:gd name="T42" fmla="*/ 0 w 389"/>
                  <a:gd name="T43" fmla="*/ 0 h 1033"/>
                  <a:gd name="T44" fmla="*/ 0 w 389"/>
                  <a:gd name="T45" fmla="*/ 0 h 1033"/>
                  <a:gd name="T46" fmla="*/ 0 w 389"/>
                  <a:gd name="T47" fmla="*/ 0 h 1033"/>
                  <a:gd name="T48" fmla="*/ 0 w 389"/>
                  <a:gd name="T49" fmla="*/ 0 h 1033"/>
                  <a:gd name="T50" fmla="*/ 0 w 389"/>
                  <a:gd name="T51" fmla="*/ 0 h 1033"/>
                  <a:gd name="T52" fmla="*/ 0 w 389"/>
                  <a:gd name="T53" fmla="*/ 0 h 1033"/>
                  <a:gd name="T54" fmla="*/ 0 w 389"/>
                  <a:gd name="T55" fmla="*/ 0 h 1033"/>
                  <a:gd name="T56" fmla="*/ 0 w 389"/>
                  <a:gd name="T57" fmla="*/ 0 h 1033"/>
                  <a:gd name="T58" fmla="*/ 0 w 389"/>
                  <a:gd name="T59" fmla="*/ 0 h 1033"/>
                  <a:gd name="T60" fmla="*/ 0 w 389"/>
                  <a:gd name="T61" fmla="*/ 0 h 1033"/>
                  <a:gd name="T62" fmla="*/ 0 w 389"/>
                  <a:gd name="T63" fmla="*/ 0 h 1033"/>
                  <a:gd name="T64" fmla="*/ 0 w 389"/>
                  <a:gd name="T65" fmla="*/ 0 h 1033"/>
                  <a:gd name="T66" fmla="*/ 0 w 389"/>
                  <a:gd name="T67" fmla="*/ 0 h 10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9" h="1033">
                    <a:moveTo>
                      <a:pt x="99" y="1033"/>
                    </a:moveTo>
                    <a:lnTo>
                      <a:pt x="123" y="1005"/>
                    </a:lnTo>
                    <a:lnTo>
                      <a:pt x="104" y="971"/>
                    </a:lnTo>
                    <a:lnTo>
                      <a:pt x="88" y="937"/>
                    </a:lnTo>
                    <a:lnTo>
                      <a:pt x="76" y="903"/>
                    </a:lnTo>
                    <a:lnTo>
                      <a:pt x="64" y="869"/>
                    </a:lnTo>
                    <a:lnTo>
                      <a:pt x="56" y="835"/>
                    </a:lnTo>
                    <a:lnTo>
                      <a:pt x="48" y="801"/>
                    </a:lnTo>
                    <a:lnTo>
                      <a:pt x="44" y="767"/>
                    </a:lnTo>
                    <a:lnTo>
                      <a:pt x="42" y="733"/>
                    </a:lnTo>
                    <a:lnTo>
                      <a:pt x="41" y="699"/>
                    </a:lnTo>
                    <a:lnTo>
                      <a:pt x="43" y="665"/>
                    </a:lnTo>
                    <a:lnTo>
                      <a:pt x="46" y="632"/>
                    </a:lnTo>
                    <a:lnTo>
                      <a:pt x="50" y="600"/>
                    </a:lnTo>
                    <a:lnTo>
                      <a:pt x="58" y="566"/>
                    </a:lnTo>
                    <a:lnTo>
                      <a:pt x="65" y="534"/>
                    </a:lnTo>
                    <a:lnTo>
                      <a:pt x="75" y="502"/>
                    </a:lnTo>
                    <a:lnTo>
                      <a:pt x="86" y="468"/>
                    </a:lnTo>
                    <a:lnTo>
                      <a:pt x="99" y="437"/>
                    </a:lnTo>
                    <a:lnTo>
                      <a:pt x="112" y="406"/>
                    </a:lnTo>
                    <a:lnTo>
                      <a:pt x="127" y="375"/>
                    </a:lnTo>
                    <a:lnTo>
                      <a:pt x="142" y="345"/>
                    </a:lnTo>
                    <a:lnTo>
                      <a:pt x="159" y="315"/>
                    </a:lnTo>
                    <a:lnTo>
                      <a:pt x="178" y="285"/>
                    </a:lnTo>
                    <a:lnTo>
                      <a:pt x="196" y="256"/>
                    </a:lnTo>
                    <a:lnTo>
                      <a:pt x="215" y="229"/>
                    </a:lnTo>
                    <a:lnTo>
                      <a:pt x="236" y="200"/>
                    </a:lnTo>
                    <a:lnTo>
                      <a:pt x="256" y="174"/>
                    </a:lnTo>
                    <a:lnTo>
                      <a:pt x="277" y="148"/>
                    </a:lnTo>
                    <a:lnTo>
                      <a:pt x="299" y="121"/>
                    </a:lnTo>
                    <a:lnTo>
                      <a:pt x="322" y="97"/>
                    </a:lnTo>
                    <a:lnTo>
                      <a:pt x="344" y="73"/>
                    </a:lnTo>
                    <a:lnTo>
                      <a:pt x="366" y="50"/>
                    </a:lnTo>
                    <a:lnTo>
                      <a:pt x="389" y="28"/>
                    </a:lnTo>
                    <a:lnTo>
                      <a:pt x="359" y="0"/>
                    </a:lnTo>
                    <a:lnTo>
                      <a:pt x="336" y="23"/>
                    </a:lnTo>
                    <a:lnTo>
                      <a:pt x="313" y="47"/>
                    </a:lnTo>
                    <a:lnTo>
                      <a:pt x="290" y="71"/>
                    </a:lnTo>
                    <a:lnTo>
                      <a:pt x="267" y="97"/>
                    </a:lnTo>
                    <a:lnTo>
                      <a:pt x="244" y="123"/>
                    </a:lnTo>
                    <a:lnTo>
                      <a:pt x="222" y="150"/>
                    </a:lnTo>
                    <a:lnTo>
                      <a:pt x="201" y="178"/>
                    </a:lnTo>
                    <a:lnTo>
                      <a:pt x="181" y="206"/>
                    </a:lnTo>
                    <a:lnTo>
                      <a:pt x="161" y="236"/>
                    </a:lnTo>
                    <a:lnTo>
                      <a:pt x="141" y="265"/>
                    </a:lnTo>
                    <a:lnTo>
                      <a:pt x="123" y="296"/>
                    </a:lnTo>
                    <a:lnTo>
                      <a:pt x="105" y="327"/>
                    </a:lnTo>
                    <a:lnTo>
                      <a:pt x="88" y="359"/>
                    </a:lnTo>
                    <a:lnTo>
                      <a:pt x="73" y="391"/>
                    </a:lnTo>
                    <a:lnTo>
                      <a:pt x="60" y="423"/>
                    </a:lnTo>
                    <a:lnTo>
                      <a:pt x="47" y="456"/>
                    </a:lnTo>
                    <a:lnTo>
                      <a:pt x="34" y="489"/>
                    </a:lnTo>
                    <a:lnTo>
                      <a:pt x="24" y="524"/>
                    </a:lnTo>
                    <a:lnTo>
                      <a:pt x="17" y="558"/>
                    </a:lnTo>
                    <a:lnTo>
                      <a:pt x="9" y="594"/>
                    </a:lnTo>
                    <a:lnTo>
                      <a:pt x="5" y="628"/>
                    </a:lnTo>
                    <a:lnTo>
                      <a:pt x="2" y="663"/>
                    </a:lnTo>
                    <a:lnTo>
                      <a:pt x="0" y="699"/>
                    </a:lnTo>
                    <a:lnTo>
                      <a:pt x="1" y="735"/>
                    </a:lnTo>
                    <a:lnTo>
                      <a:pt x="3" y="771"/>
                    </a:lnTo>
                    <a:lnTo>
                      <a:pt x="7" y="807"/>
                    </a:lnTo>
                    <a:lnTo>
                      <a:pt x="15" y="843"/>
                    </a:lnTo>
                    <a:lnTo>
                      <a:pt x="23" y="879"/>
                    </a:lnTo>
                    <a:lnTo>
                      <a:pt x="35" y="915"/>
                    </a:lnTo>
                    <a:lnTo>
                      <a:pt x="49" y="952"/>
                    </a:lnTo>
                    <a:lnTo>
                      <a:pt x="65" y="987"/>
                    </a:lnTo>
                    <a:lnTo>
                      <a:pt x="86" y="1023"/>
                    </a:lnTo>
                    <a:lnTo>
                      <a:pt x="110" y="995"/>
                    </a:lnTo>
                    <a:lnTo>
                      <a:pt x="99" y="10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3" name="Freeform 66"/>
              <p:cNvSpPr>
                <a:spLocks/>
              </p:cNvSpPr>
              <p:nvPr/>
            </p:nvSpPr>
            <p:spPr bwMode="auto">
              <a:xfrm>
                <a:off x="5021" y="4084"/>
                <a:ext cx="20" cy="8"/>
              </a:xfrm>
              <a:custGeom>
                <a:avLst/>
                <a:gdLst>
                  <a:gd name="T0" fmla="*/ 0 w 237"/>
                  <a:gd name="T1" fmla="*/ 0 h 96"/>
                  <a:gd name="T2" fmla="*/ 0 w 237"/>
                  <a:gd name="T3" fmla="*/ 0 h 96"/>
                  <a:gd name="T4" fmla="*/ 0 w 237"/>
                  <a:gd name="T5" fmla="*/ 0 h 96"/>
                  <a:gd name="T6" fmla="*/ 0 w 237"/>
                  <a:gd name="T7" fmla="*/ 0 h 96"/>
                  <a:gd name="T8" fmla="*/ 0 w 237"/>
                  <a:gd name="T9" fmla="*/ 0 h 96"/>
                  <a:gd name="T10" fmla="*/ 0 w 237"/>
                  <a:gd name="T11" fmla="*/ 0 h 96"/>
                  <a:gd name="T12" fmla="*/ 0 w 237"/>
                  <a:gd name="T13" fmla="*/ 0 h 96"/>
                  <a:gd name="T14" fmla="*/ 0 w 237"/>
                  <a:gd name="T15" fmla="*/ 0 h 96"/>
                  <a:gd name="T16" fmla="*/ 0 w 237"/>
                  <a:gd name="T17" fmla="*/ 0 h 96"/>
                  <a:gd name="T18" fmla="*/ 0 w 237"/>
                  <a:gd name="T19" fmla="*/ 0 h 96"/>
                  <a:gd name="T20" fmla="*/ 0 w 237"/>
                  <a:gd name="T21" fmla="*/ 0 h 96"/>
                  <a:gd name="T22" fmla="*/ 0 w 237"/>
                  <a:gd name="T23" fmla="*/ 0 h 96"/>
                  <a:gd name="T24" fmla="*/ 0 w 237"/>
                  <a:gd name="T25" fmla="*/ 0 h 96"/>
                  <a:gd name="T26" fmla="*/ 0 w 237"/>
                  <a:gd name="T27" fmla="*/ 0 h 96"/>
                  <a:gd name="T28" fmla="*/ 0 w 237"/>
                  <a:gd name="T29" fmla="*/ 0 h 96"/>
                  <a:gd name="T30" fmla="*/ 0 w 237"/>
                  <a:gd name="T31" fmla="*/ 0 h 96"/>
                  <a:gd name="T32" fmla="*/ 0 w 237"/>
                  <a:gd name="T33" fmla="*/ 0 h 96"/>
                  <a:gd name="T34" fmla="*/ 0 w 237"/>
                  <a:gd name="T35" fmla="*/ 0 h 96"/>
                  <a:gd name="T36" fmla="*/ 0 w 237"/>
                  <a:gd name="T37" fmla="*/ 0 h 96"/>
                  <a:gd name="T38" fmla="*/ 0 w 237"/>
                  <a:gd name="T39" fmla="*/ 0 h 96"/>
                  <a:gd name="T40" fmla="*/ 0 w 237"/>
                  <a:gd name="T41" fmla="*/ 0 h 96"/>
                  <a:gd name="T42" fmla="*/ 0 w 237"/>
                  <a:gd name="T43" fmla="*/ 0 h 96"/>
                  <a:gd name="T44" fmla="*/ 0 w 237"/>
                  <a:gd name="T45" fmla="*/ 0 h 96"/>
                  <a:gd name="T46" fmla="*/ 0 w 237"/>
                  <a:gd name="T47" fmla="*/ 0 h 96"/>
                  <a:gd name="T48" fmla="*/ 0 w 237"/>
                  <a:gd name="T49" fmla="*/ 0 h 96"/>
                  <a:gd name="T50" fmla="*/ 0 w 237"/>
                  <a:gd name="T51" fmla="*/ 0 h 96"/>
                  <a:gd name="T52" fmla="*/ 0 w 237"/>
                  <a:gd name="T53" fmla="*/ 0 h 96"/>
                  <a:gd name="T54" fmla="*/ 0 w 237"/>
                  <a:gd name="T55" fmla="*/ 0 h 96"/>
                  <a:gd name="T56" fmla="*/ 0 w 237"/>
                  <a:gd name="T57" fmla="*/ 0 h 96"/>
                  <a:gd name="T58" fmla="*/ 0 w 237"/>
                  <a:gd name="T59" fmla="*/ 0 h 96"/>
                  <a:gd name="T60" fmla="*/ 0 w 237"/>
                  <a:gd name="T61" fmla="*/ 0 h 96"/>
                  <a:gd name="T62" fmla="*/ 0 w 237"/>
                  <a:gd name="T63" fmla="*/ 0 h 96"/>
                  <a:gd name="T64" fmla="*/ 0 w 237"/>
                  <a:gd name="T65" fmla="*/ 0 h 96"/>
                  <a:gd name="T66" fmla="*/ 0 w 237"/>
                  <a:gd name="T67" fmla="*/ 0 h 96"/>
                  <a:gd name="T68" fmla="*/ 0 w 237"/>
                  <a:gd name="T69" fmla="*/ 0 h 96"/>
                  <a:gd name="T70" fmla="*/ 0 w 237"/>
                  <a:gd name="T71" fmla="*/ 0 h 96"/>
                  <a:gd name="T72" fmla="*/ 0 w 237"/>
                  <a:gd name="T73" fmla="*/ 0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7" h="96">
                    <a:moveTo>
                      <a:pt x="0" y="39"/>
                    </a:moveTo>
                    <a:lnTo>
                      <a:pt x="0" y="39"/>
                    </a:lnTo>
                    <a:lnTo>
                      <a:pt x="14" y="43"/>
                    </a:lnTo>
                    <a:lnTo>
                      <a:pt x="28" y="46"/>
                    </a:lnTo>
                    <a:lnTo>
                      <a:pt x="41" y="50"/>
                    </a:lnTo>
                    <a:lnTo>
                      <a:pt x="56" y="54"/>
                    </a:lnTo>
                    <a:lnTo>
                      <a:pt x="71" y="57"/>
                    </a:lnTo>
                    <a:lnTo>
                      <a:pt x="83" y="61"/>
                    </a:lnTo>
                    <a:lnTo>
                      <a:pt x="99" y="65"/>
                    </a:lnTo>
                    <a:lnTo>
                      <a:pt x="113" y="68"/>
                    </a:lnTo>
                    <a:lnTo>
                      <a:pt x="127" y="72"/>
                    </a:lnTo>
                    <a:lnTo>
                      <a:pt x="141" y="75"/>
                    </a:lnTo>
                    <a:lnTo>
                      <a:pt x="155" y="79"/>
                    </a:lnTo>
                    <a:lnTo>
                      <a:pt x="169" y="82"/>
                    </a:lnTo>
                    <a:lnTo>
                      <a:pt x="184" y="86"/>
                    </a:lnTo>
                    <a:lnTo>
                      <a:pt x="198" y="89"/>
                    </a:lnTo>
                    <a:lnTo>
                      <a:pt x="212" y="93"/>
                    </a:lnTo>
                    <a:lnTo>
                      <a:pt x="226" y="96"/>
                    </a:lnTo>
                    <a:lnTo>
                      <a:pt x="237" y="58"/>
                    </a:lnTo>
                    <a:lnTo>
                      <a:pt x="223" y="55"/>
                    </a:lnTo>
                    <a:lnTo>
                      <a:pt x="209" y="51"/>
                    </a:lnTo>
                    <a:lnTo>
                      <a:pt x="195" y="48"/>
                    </a:lnTo>
                    <a:lnTo>
                      <a:pt x="179" y="44"/>
                    </a:lnTo>
                    <a:lnTo>
                      <a:pt x="165" y="41"/>
                    </a:lnTo>
                    <a:lnTo>
                      <a:pt x="151" y="37"/>
                    </a:lnTo>
                    <a:lnTo>
                      <a:pt x="137" y="34"/>
                    </a:lnTo>
                    <a:lnTo>
                      <a:pt x="123" y="30"/>
                    </a:lnTo>
                    <a:lnTo>
                      <a:pt x="109" y="27"/>
                    </a:lnTo>
                    <a:lnTo>
                      <a:pt x="96" y="23"/>
                    </a:lnTo>
                    <a:lnTo>
                      <a:pt x="81" y="19"/>
                    </a:lnTo>
                    <a:lnTo>
                      <a:pt x="67" y="16"/>
                    </a:lnTo>
                    <a:lnTo>
                      <a:pt x="54" y="12"/>
                    </a:lnTo>
                    <a:lnTo>
                      <a:pt x="39" y="7"/>
                    </a:lnTo>
                    <a:lnTo>
                      <a:pt x="25" y="4"/>
                    </a:lnTo>
                    <a:lnTo>
                      <a:pt x="11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4" name="Freeform 67"/>
              <p:cNvSpPr>
                <a:spLocks/>
              </p:cNvSpPr>
              <p:nvPr/>
            </p:nvSpPr>
            <p:spPr bwMode="auto">
              <a:xfrm>
                <a:off x="5061" y="4006"/>
                <a:ext cx="4" cy="3"/>
              </a:xfrm>
              <a:custGeom>
                <a:avLst/>
                <a:gdLst>
                  <a:gd name="T0" fmla="*/ 0 w 36"/>
                  <a:gd name="T1" fmla="*/ 0 h 34"/>
                  <a:gd name="T2" fmla="*/ 0 w 36"/>
                  <a:gd name="T3" fmla="*/ 0 h 34"/>
                  <a:gd name="T4" fmla="*/ 0 w 36"/>
                  <a:gd name="T5" fmla="*/ 0 h 34"/>
                  <a:gd name="T6" fmla="*/ 0 w 36"/>
                  <a:gd name="T7" fmla="*/ 0 h 34"/>
                  <a:gd name="T8" fmla="*/ 0 w 36"/>
                  <a:gd name="T9" fmla="*/ 0 h 34"/>
                  <a:gd name="T10" fmla="*/ 0 w 36"/>
                  <a:gd name="T11" fmla="*/ 0 h 34"/>
                  <a:gd name="T12" fmla="*/ 0 w 36"/>
                  <a:gd name="T13" fmla="*/ 0 h 34"/>
                  <a:gd name="T14" fmla="*/ 0 w 36"/>
                  <a:gd name="T15" fmla="*/ 0 h 34"/>
                  <a:gd name="T16" fmla="*/ 0 w 36"/>
                  <a:gd name="T17" fmla="*/ 0 h 34"/>
                  <a:gd name="T18" fmla="*/ 0 w 36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34">
                    <a:moveTo>
                      <a:pt x="30" y="34"/>
                    </a:moveTo>
                    <a:lnTo>
                      <a:pt x="35" y="27"/>
                    </a:lnTo>
                    <a:lnTo>
                      <a:pt x="36" y="19"/>
                    </a:ln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0" y="6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5" name="Freeform 68"/>
              <p:cNvSpPr>
                <a:spLocks/>
              </p:cNvSpPr>
              <p:nvPr/>
            </p:nvSpPr>
            <p:spPr bwMode="auto">
              <a:xfrm>
                <a:off x="5032" y="4006"/>
                <a:ext cx="32" cy="86"/>
              </a:xfrm>
              <a:custGeom>
                <a:avLst/>
                <a:gdLst>
                  <a:gd name="T0" fmla="*/ 0 w 389"/>
                  <a:gd name="T1" fmla="*/ 0 h 1023"/>
                  <a:gd name="T2" fmla="*/ 0 w 389"/>
                  <a:gd name="T3" fmla="*/ 0 h 1023"/>
                  <a:gd name="T4" fmla="*/ 0 w 389"/>
                  <a:gd name="T5" fmla="*/ 0 h 1023"/>
                  <a:gd name="T6" fmla="*/ 0 w 389"/>
                  <a:gd name="T7" fmla="*/ 0 h 1023"/>
                  <a:gd name="T8" fmla="*/ 0 w 389"/>
                  <a:gd name="T9" fmla="*/ 0 h 1023"/>
                  <a:gd name="T10" fmla="*/ 0 w 389"/>
                  <a:gd name="T11" fmla="*/ 0 h 1023"/>
                  <a:gd name="T12" fmla="*/ 0 w 389"/>
                  <a:gd name="T13" fmla="*/ 0 h 1023"/>
                  <a:gd name="T14" fmla="*/ 0 w 389"/>
                  <a:gd name="T15" fmla="*/ 0 h 1023"/>
                  <a:gd name="T16" fmla="*/ 0 w 389"/>
                  <a:gd name="T17" fmla="*/ 0 h 1023"/>
                  <a:gd name="T18" fmla="*/ 0 w 389"/>
                  <a:gd name="T19" fmla="*/ 0 h 1023"/>
                  <a:gd name="T20" fmla="*/ 0 w 389"/>
                  <a:gd name="T21" fmla="*/ 0 h 1023"/>
                  <a:gd name="T22" fmla="*/ 0 w 389"/>
                  <a:gd name="T23" fmla="*/ 0 h 1023"/>
                  <a:gd name="T24" fmla="*/ 0 w 389"/>
                  <a:gd name="T25" fmla="*/ 0 h 1023"/>
                  <a:gd name="T26" fmla="*/ 0 w 389"/>
                  <a:gd name="T27" fmla="*/ 0 h 1023"/>
                  <a:gd name="T28" fmla="*/ 0 w 389"/>
                  <a:gd name="T29" fmla="*/ 0 h 1023"/>
                  <a:gd name="T30" fmla="*/ 0 w 389"/>
                  <a:gd name="T31" fmla="*/ 0 h 1023"/>
                  <a:gd name="T32" fmla="*/ 0 w 389"/>
                  <a:gd name="T33" fmla="*/ 0 h 1023"/>
                  <a:gd name="T34" fmla="*/ 0 w 389"/>
                  <a:gd name="T35" fmla="*/ 0 h 1023"/>
                  <a:gd name="T36" fmla="*/ 0 w 389"/>
                  <a:gd name="T37" fmla="*/ 0 h 1023"/>
                  <a:gd name="T38" fmla="*/ 0 w 389"/>
                  <a:gd name="T39" fmla="*/ 0 h 1023"/>
                  <a:gd name="T40" fmla="*/ 0 w 389"/>
                  <a:gd name="T41" fmla="*/ 0 h 1023"/>
                  <a:gd name="T42" fmla="*/ 0 w 389"/>
                  <a:gd name="T43" fmla="*/ 0 h 1023"/>
                  <a:gd name="T44" fmla="*/ 0 w 389"/>
                  <a:gd name="T45" fmla="*/ 0 h 1023"/>
                  <a:gd name="T46" fmla="*/ 0 w 389"/>
                  <a:gd name="T47" fmla="*/ 0 h 1023"/>
                  <a:gd name="T48" fmla="*/ 0 w 389"/>
                  <a:gd name="T49" fmla="*/ 0 h 1023"/>
                  <a:gd name="T50" fmla="*/ 0 w 389"/>
                  <a:gd name="T51" fmla="*/ 0 h 1023"/>
                  <a:gd name="T52" fmla="*/ 0 w 389"/>
                  <a:gd name="T53" fmla="*/ 0 h 1023"/>
                  <a:gd name="T54" fmla="*/ 0 w 389"/>
                  <a:gd name="T55" fmla="*/ 0 h 1023"/>
                  <a:gd name="T56" fmla="*/ 0 w 389"/>
                  <a:gd name="T57" fmla="*/ 0 h 1023"/>
                  <a:gd name="T58" fmla="*/ 0 w 389"/>
                  <a:gd name="T59" fmla="*/ 0 h 1023"/>
                  <a:gd name="T60" fmla="*/ 0 w 389"/>
                  <a:gd name="T61" fmla="*/ 0 h 1023"/>
                  <a:gd name="T62" fmla="*/ 0 w 389"/>
                  <a:gd name="T63" fmla="*/ 0 h 1023"/>
                  <a:gd name="T64" fmla="*/ 0 w 389"/>
                  <a:gd name="T65" fmla="*/ 0 h 10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9" h="1023">
                    <a:moveTo>
                      <a:pt x="123" y="1005"/>
                    </a:moveTo>
                    <a:lnTo>
                      <a:pt x="104" y="971"/>
                    </a:lnTo>
                    <a:lnTo>
                      <a:pt x="88" y="937"/>
                    </a:lnTo>
                    <a:lnTo>
                      <a:pt x="76" y="903"/>
                    </a:lnTo>
                    <a:lnTo>
                      <a:pt x="64" y="869"/>
                    </a:lnTo>
                    <a:lnTo>
                      <a:pt x="56" y="835"/>
                    </a:lnTo>
                    <a:lnTo>
                      <a:pt x="48" y="801"/>
                    </a:lnTo>
                    <a:lnTo>
                      <a:pt x="44" y="767"/>
                    </a:lnTo>
                    <a:lnTo>
                      <a:pt x="42" y="733"/>
                    </a:lnTo>
                    <a:lnTo>
                      <a:pt x="41" y="699"/>
                    </a:lnTo>
                    <a:lnTo>
                      <a:pt x="43" y="665"/>
                    </a:lnTo>
                    <a:lnTo>
                      <a:pt x="46" y="632"/>
                    </a:lnTo>
                    <a:lnTo>
                      <a:pt x="50" y="600"/>
                    </a:lnTo>
                    <a:lnTo>
                      <a:pt x="58" y="566"/>
                    </a:lnTo>
                    <a:lnTo>
                      <a:pt x="65" y="534"/>
                    </a:lnTo>
                    <a:lnTo>
                      <a:pt x="75" y="502"/>
                    </a:lnTo>
                    <a:lnTo>
                      <a:pt x="86" y="468"/>
                    </a:lnTo>
                    <a:lnTo>
                      <a:pt x="99" y="437"/>
                    </a:lnTo>
                    <a:lnTo>
                      <a:pt x="112" y="406"/>
                    </a:lnTo>
                    <a:lnTo>
                      <a:pt x="127" y="375"/>
                    </a:lnTo>
                    <a:lnTo>
                      <a:pt x="142" y="345"/>
                    </a:lnTo>
                    <a:lnTo>
                      <a:pt x="159" y="315"/>
                    </a:lnTo>
                    <a:lnTo>
                      <a:pt x="178" y="285"/>
                    </a:lnTo>
                    <a:lnTo>
                      <a:pt x="196" y="256"/>
                    </a:lnTo>
                    <a:lnTo>
                      <a:pt x="215" y="229"/>
                    </a:lnTo>
                    <a:lnTo>
                      <a:pt x="236" y="200"/>
                    </a:lnTo>
                    <a:lnTo>
                      <a:pt x="256" y="174"/>
                    </a:lnTo>
                    <a:lnTo>
                      <a:pt x="277" y="148"/>
                    </a:lnTo>
                    <a:lnTo>
                      <a:pt x="299" y="121"/>
                    </a:lnTo>
                    <a:lnTo>
                      <a:pt x="322" y="97"/>
                    </a:lnTo>
                    <a:lnTo>
                      <a:pt x="344" y="73"/>
                    </a:lnTo>
                    <a:lnTo>
                      <a:pt x="366" y="50"/>
                    </a:lnTo>
                    <a:lnTo>
                      <a:pt x="389" y="28"/>
                    </a:lnTo>
                    <a:lnTo>
                      <a:pt x="359" y="0"/>
                    </a:lnTo>
                    <a:lnTo>
                      <a:pt x="336" y="23"/>
                    </a:lnTo>
                    <a:lnTo>
                      <a:pt x="313" y="47"/>
                    </a:lnTo>
                    <a:lnTo>
                      <a:pt x="290" y="71"/>
                    </a:lnTo>
                    <a:lnTo>
                      <a:pt x="267" y="97"/>
                    </a:lnTo>
                    <a:lnTo>
                      <a:pt x="244" y="123"/>
                    </a:lnTo>
                    <a:lnTo>
                      <a:pt x="222" y="150"/>
                    </a:lnTo>
                    <a:lnTo>
                      <a:pt x="201" y="178"/>
                    </a:lnTo>
                    <a:lnTo>
                      <a:pt x="181" y="206"/>
                    </a:lnTo>
                    <a:lnTo>
                      <a:pt x="161" y="236"/>
                    </a:lnTo>
                    <a:lnTo>
                      <a:pt x="141" y="265"/>
                    </a:lnTo>
                    <a:lnTo>
                      <a:pt x="123" y="296"/>
                    </a:lnTo>
                    <a:lnTo>
                      <a:pt x="105" y="327"/>
                    </a:lnTo>
                    <a:lnTo>
                      <a:pt x="88" y="359"/>
                    </a:lnTo>
                    <a:lnTo>
                      <a:pt x="73" y="391"/>
                    </a:lnTo>
                    <a:lnTo>
                      <a:pt x="60" y="423"/>
                    </a:lnTo>
                    <a:lnTo>
                      <a:pt x="47" y="456"/>
                    </a:lnTo>
                    <a:lnTo>
                      <a:pt x="34" y="489"/>
                    </a:lnTo>
                    <a:lnTo>
                      <a:pt x="24" y="524"/>
                    </a:lnTo>
                    <a:lnTo>
                      <a:pt x="17" y="558"/>
                    </a:lnTo>
                    <a:lnTo>
                      <a:pt x="9" y="594"/>
                    </a:lnTo>
                    <a:lnTo>
                      <a:pt x="5" y="628"/>
                    </a:lnTo>
                    <a:lnTo>
                      <a:pt x="2" y="663"/>
                    </a:lnTo>
                    <a:lnTo>
                      <a:pt x="0" y="699"/>
                    </a:lnTo>
                    <a:lnTo>
                      <a:pt x="1" y="735"/>
                    </a:lnTo>
                    <a:lnTo>
                      <a:pt x="3" y="771"/>
                    </a:lnTo>
                    <a:lnTo>
                      <a:pt x="7" y="807"/>
                    </a:lnTo>
                    <a:lnTo>
                      <a:pt x="15" y="843"/>
                    </a:lnTo>
                    <a:lnTo>
                      <a:pt x="23" y="879"/>
                    </a:lnTo>
                    <a:lnTo>
                      <a:pt x="35" y="915"/>
                    </a:lnTo>
                    <a:lnTo>
                      <a:pt x="49" y="952"/>
                    </a:lnTo>
                    <a:lnTo>
                      <a:pt x="65" y="987"/>
                    </a:lnTo>
                    <a:lnTo>
                      <a:pt x="86" y="1023"/>
                    </a:lnTo>
                    <a:lnTo>
                      <a:pt x="123" y="10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6" name="Freeform 69"/>
              <p:cNvSpPr>
                <a:spLocks/>
              </p:cNvSpPr>
              <p:nvPr/>
            </p:nvSpPr>
            <p:spPr bwMode="auto">
              <a:xfrm>
                <a:off x="5061" y="4007"/>
                <a:ext cx="3" cy="2"/>
              </a:xfrm>
              <a:custGeom>
                <a:avLst/>
                <a:gdLst>
                  <a:gd name="T0" fmla="*/ 0 w 38"/>
                  <a:gd name="T1" fmla="*/ 0 h 29"/>
                  <a:gd name="T2" fmla="*/ 0 w 38"/>
                  <a:gd name="T3" fmla="*/ 0 h 29"/>
                  <a:gd name="T4" fmla="*/ 0 w 38"/>
                  <a:gd name="T5" fmla="*/ 0 h 29"/>
                  <a:gd name="T6" fmla="*/ 0 w 38"/>
                  <a:gd name="T7" fmla="*/ 0 h 29"/>
                  <a:gd name="T8" fmla="*/ 0 w 38"/>
                  <a:gd name="T9" fmla="*/ 0 h 29"/>
                  <a:gd name="T10" fmla="*/ 0 w 38"/>
                  <a:gd name="T11" fmla="*/ 0 h 29"/>
                  <a:gd name="T12" fmla="*/ 0 w 38"/>
                  <a:gd name="T13" fmla="*/ 0 h 29"/>
                  <a:gd name="T14" fmla="*/ 0 w 38"/>
                  <a:gd name="T15" fmla="*/ 0 h 29"/>
                  <a:gd name="T16" fmla="*/ 0 w 38"/>
                  <a:gd name="T17" fmla="*/ 0 h 29"/>
                  <a:gd name="T18" fmla="*/ 0 w 38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29">
                    <a:moveTo>
                      <a:pt x="0" y="18"/>
                    </a:moveTo>
                    <a:lnTo>
                      <a:pt x="5" y="24"/>
                    </a:lnTo>
                    <a:lnTo>
                      <a:pt x="13" y="29"/>
                    </a:lnTo>
                    <a:lnTo>
                      <a:pt x="20" y="29"/>
                    </a:lnTo>
                    <a:lnTo>
                      <a:pt x="28" y="25"/>
                    </a:lnTo>
                    <a:lnTo>
                      <a:pt x="34" y="21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" name="Freeform 70"/>
              <p:cNvSpPr>
                <a:spLocks/>
              </p:cNvSpPr>
              <p:nvPr/>
            </p:nvSpPr>
            <p:spPr bwMode="auto">
              <a:xfrm>
                <a:off x="5114" y="3961"/>
                <a:ext cx="214" cy="195"/>
              </a:xfrm>
              <a:custGeom>
                <a:avLst/>
                <a:gdLst>
                  <a:gd name="T0" fmla="*/ 0 w 2574"/>
                  <a:gd name="T1" fmla="*/ 0 h 2332"/>
                  <a:gd name="T2" fmla="*/ 0 w 2574"/>
                  <a:gd name="T3" fmla="*/ 0 h 2332"/>
                  <a:gd name="T4" fmla="*/ 0 w 2574"/>
                  <a:gd name="T5" fmla="*/ 0 h 2332"/>
                  <a:gd name="T6" fmla="*/ 0 w 2574"/>
                  <a:gd name="T7" fmla="*/ 0 h 2332"/>
                  <a:gd name="T8" fmla="*/ 0 w 2574"/>
                  <a:gd name="T9" fmla="*/ 0 h 2332"/>
                  <a:gd name="T10" fmla="*/ 0 w 2574"/>
                  <a:gd name="T11" fmla="*/ 0 h 2332"/>
                  <a:gd name="T12" fmla="*/ 0 w 2574"/>
                  <a:gd name="T13" fmla="*/ 0 h 2332"/>
                  <a:gd name="T14" fmla="*/ 0 w 2574"/>
                  <a:gd name="T15" fmla="*/ 0 h 2332"/>
                  <a:gd name="T16" fmla="*/ 0 w 2574"/>
                  <a:gd name="T17" fmla="*/ 0 h 2332"/>
                  <a:gd name="T18" fmla="*/ 0 w 2574"/>
                  <a:gd name="T19" fmla="*/ 0 h 2332"/>
                  <a:gd name="T20" fmla="*/ 0 w 2574"/>
                  <a:gd name="T21" fmla="*/ 0 h 2332"/>
                  <a:gd name="T22" fmla="*/ 0 w 2574"/>
                  <a:gd name="T23" fmla="*/ 0 h 2332"/>
                  <a:gd name="T24" fmla="*/ 0 w 2574"/>
                  <a:gd name="T25" fmla="*/ 0 h 2332"/>
                  <a:gd name="T26" fmla="*/ 0 w 2574"/>
                  <a:gd name="T27" fmla="*/ 0 h 2332"/>
                  <a:gd name="T28" fmla="*/ 0 w 2574"/>
                  <a:gd name="T29" fmla="*/ 0 h 2332"/>
                  <a:gd name="T30" fmla="*/ 0 w 2574"/>
                  <a:gd name="T31" fmla="*/ 0 h 2332"/>
                  <a:gd name="T32" fmla="*/ 0 w 2574"/>
                  <a:gd name="T33" fmla="*/ 0 h 2332"/>
                  <a:gd name="T34" fmla="*/ 0 w 2574"/>
                  <a:gd name="T35" fmla="*/ 0 h 2332"/>
                  <a:gd name="T36" fmla="*/ 0 w 2574"/>
                  <a:gd name="T37" fmla="*/ 0 h 2332"/>
                  <a:gd name="T38" fmla="*/ 0 w 2574"/>
                  <a:gd name="T39" fmla="*/ 0 h 2332"/>
                  <a:gd name="T40" fmla="*/ 0 w 2574"/>
                  <a:gd name="T41" fmla="*/ 0 h 2332"/>
                  <a:gd name="T42" fmla="*/ 0 w 2574"/>
                  <a:gd name="T43" fmla="*/ 0 h 2332"/>
                  <a:gd name="T44" fmla="*/ 0 w 2574"/>
                  <a:gd name="T45" fmla="*/ 0 h 2332"/>
                  <a:gd name="T46" fmla="*/ 0 w 2574"/>
                  <a:gd name="T47" fmla="*/ 0 h 2332"/>
                  <a:gd name="T48" fmla="*/ 0 w 2574"/>
                  <a:gd name="T49" fmla="*/ 0 h 2332"/>
                  <a:gd name="T50" fmla="*/ 0 w 2574"/>
                  <a:gd name="T51" fmla="*/ 0 h 2332"/>
                  <a:gd name="T52" fmla="*/ 0 w 2574"/>
                  <a:gd name="T53" fmla="*/ 0 h 2332"/>
                  <a:gd name="T54" fmla="*/ 0 w 2574"/>
                  <a:gd name="T55" fmla="*/ 0 h 2332"/>
                  <a:gd name="T56" fmla="*/ 0 w 2574"/>
                  <a:gd name="T57" fmla="*/ 0 h 2332"/>
                  <a:gd name="T58" fmla="*/ 0 w 2574"/>
                  <a:gd name="T59" fmla="*/ 0 h 2332"/>
                  <a:gd name="T60" fmla="*/ 0 w 2574"/>
                  <a:gd name="T61" fmla="*/ 0 h 2332"/>
                  <a:gd name="T62" fmla="*/ 0 w 2574"/>
                  <a:gd name="T63" fmla="*/ 0 h 2332"/>
                  <a:gd name="T64" fmla="*/ 0 w 2574"/>
                  <a:gd name="T65" fmla="*/ 0 h 2332"/>
                  <a:gd name="T66" fmla="*/ 0 w 2574"/>
                  <a:gd name="T67" fmla="*/ 0 h 2332"/>
                  <a:gd name="T68" fmla="*/ 0 w 2574"/>
                  <a:gd name="T69" fmla="*/ 0 h 2332"/>
                  <a:gd name="T70" fmla="*/ 0 w 2574"/>
                  <a:gd name="T71" fmla="*/ 0 h 2332"/>
                  <a:gd name="T72" fmla="*/ 0 w 2574"/>
                  <a:gd name="T73" fmla="*/ 0 h 2332"/>
                  <a:gd name="T74" fmla="*/ 0 w 2574"/>
                  <a:gd name="T75" fmla="*/ 0 h 2332"/>
                  <a:gd name="T76" fmla="*/ 0 w 2574"/>
                  <a:gd name="T77" fmla="*/ 0 h 2332"/>
                  <a:gd name="T78" fmla="*/ 0 w 2574"/>
                  <a:gd name="T79" fmla="*/ 0 h 2332"/>
                  <a:gd name="T80" fmla="*/ 0 w 2574"/>
                  <a:gd name="T81" fmla="*/ 0 h 2332"/>
                  <a:gd name="T82" fmla="*/ 0 w 2574"/>
                  <a:gd name="T83" fmla="*/ 0 h 2332"/>
                  <a:gd name="T84" fmla="*/ 0 w 2574"/>
                  <a:gd name="T85" fmla="*/ 0 h 2332"/>
                  <a:gd name="T86" fmla="*/ 0 w 2574"/>
                  <a:gd name="T87" fmla="*/ 0 h 2332"/>
                  <a:gd name="T88" fmla="*/ 0 w 2574"/>
                  <a:gd name="T89" fmla="*/ 0 h 2332"/>
                  <a:gd name="T90" fmla="*/ 0 w 2574"/>
                  <a:gd name="T91" fmla="*/ 0 h 2332"/>
                  <a:gd name="T92" fmla="*/ 0 w 2574"/>
                  <a:gd name="T93" fmla="*/ 0 h 2332"/>
                  <a:gd name="T94" fmla="*/ 0 w 2574"/>
                  <a:gd name="T95" fmla="*/ 0 h 2332"/>
                  <a:gd name="T96" fmla="*/ 0 w 2574"/>
                  <a:gd name="T97" fmla="*/ 0 h 23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574" h="2332">
                    <a:moveTo>
                      <a:pt x="829" y="30"/>
                    </a:moveTo>
                    <a:lnTo>
                      <a:pt x="829" y="219"/>
                    </a:lnTo>
                    <a:lnTo>
                      <a:pt x="829" y="409"/>
                    </a:lnTo>
                    <a:lnTo>
                      <a:pt x="829" y="598"/>
                    </a:lnTo>
                    <a:lnTo>
                      <a:pt x="829" y="788"/>
                    </a:lnTo>
                    <a:lnTo>
                      <a:pt x="805" y="815"/>
                    </a:lnTo>
                    <a:lnTo>
                      <a:pt x="781" y="843"/>
                    </a:lnTo>
                    <a:lnTo>
                      <a:pt x="758" y="870"/>
                    </a:lnTo>
                    <a:lnTo>
                      <a:pt x="734" y="897"/>
                    </a:lnTo>
                    <a:lnTo>
                      <a:pt x="711" y="923"/>
                    </a:lnTo>
                    <a:lnTo>
                      <a:pt x="687" y="950"/>
                    </a:lnTo>
                    <a:lnTo>
                      <a:pt x="665" y="976"/>
                    </a:lnTo>
                    <a:lnTo>
                      <a:pt x="642" y="1002"/>
                    </a:lnTo>
                    <a:lnTo>
                      <a:pt x="619" y="1027"/>
                    </a:lnTo>
                    <a:lnTo>
                      <a:pt x="597" y="1054"/>
                    </a:lnTo>
                    <a:lnTo>
                      <a:pt x="574" y="1079"/>
                    </a:lnTo>
                    <a:lnTo>
                      <a:pt x="553" y="1104"/>
                    </a:lnTo>
                    <a:lnTo>
                      <a:pt x="530" y="1130"/>
                    </a:lnTo>
                    <a:lnTo>
                      <a:pt x="507" y="1156"/>
                    </a:lnTo>
                    <a:lnTo>
                      <a:pt x="486" y="1181"/>
                    </a:lnTo>
                    <a:lnTo>
                      <a:pt x="463" y="1206"/>
                    </a:lnTo>
                    <a:lnTo>
                      <a:pt x="440" y="1233"/>
                    </a:lnTo>
                    <a:lnTo>
                      <a:pt x="418" y="1259"/>
                    </a:lnTo>
                    <a:lnTo>
                      <a:pt x="395" y="1284"/>
                    </a:lnTo>
                    <a:lnTo>
                      <a:pt x="372" y="1311"/>
                    </a:lnTo>
                    <a:lnTo>
                      <a:pt x="350" y="1338"/>
                    </a:lnTo>
                    <a:lnTo>
                      <a:pt x="327" y="1364"/>
                    </a:lnTo>
                    <a:lnTo>
                      <a:pt x="305" y="1391"/>
                    </a:lnTo>
                    <a:lnTo>
                      <a:pt x="281" y="1419"/>
                    </a:lnTo>
                    <a:lnTo>
                      <a:pt x="257" y="1447"/>
                    </a:lnTo>
                    <a:lnTo>
                      <a:pt x="234" y="1474"/>
                    </a:lnTo>
                    <a:lnTo>
                      <a:pt x="210" y="1504"/>
                    </a:lnTo>
                    <a:lnTo>
                      <a:pt x="186" y="1532"/>
                    </a:lnTo>
                    <a:lnTo>
                      <a:pt x="162" y="1561"/>
                    </a:lnTo>
                    <a:lnTo>
                      <a:pt x="137" y="1592"/>
                    </a:lnTo>
                    <a:lnTo>
                      <a:pt x="111" y="1622"/>
                    </a:lnTo>
                    <a:lnTo>
                      <a:pt x="87" y="1653"/>
                    </a:lnTo>
                    <a:lnTo>
                      <a:pt x="50" y="1711"/>
                    </a:lnTo>
                    <a:lnTo>
                      <a:pt x="23" y="1779"/>
                    </a:lnTo>
                    <a:lnTo>
                      <a:pt x="6" y="1854"/>
                    </a:lnTo>
                    <a:lnTo>
                      <a:pt x="0" y="1930"/>
                    </a:lnTo>
                    <a:lnTo>
                      <a:pt x="5" y="2008"/>
                    </a:lnTo>
                    <a:lnTo>
                      <a:pt x="21" y="2082"/>
                    </a:lnTo>
                    <a:lnTo>
                      <a:pt x="48" y="2149"/>
                    </a:lnTo>
                    <a:lnTo>
                      <a:pt x="87" y="2204"/>
                    </a:lnTo>
                    <a:lnTo>
                      <a:pt x="110" y="2229"/>
                    </a:lnTo>
                    <a:lnTo>
                      <a:pt x="136" y="2250"/>
                    </a:lnTo>
                    <a:lnTo>
                      <a:pt x="163" y="2268"/>
                    </a:lnTo>
                    <a:lnTo>
                      <a:pt x="191" y="2284"/>
                    </a:lnTo>
                    <a:lnTo>
                      <a:pt x="221" y="2297"/>
                    </a:lnTo>
                    <a:lnTo>
                      <a:pt x="253" y="2307"/>
                    </a:lnTo>
                    <a:lnTo>
                      <a:pt x="285" y="2317"/>
                    </a:lnTo>
                    <a:lnTo>
                      <a:pt x="319" y="2323"/>
                    </a:lnTo>
                    <a:lnTo>
                      <a:pt x="354" y="2328"/>
                    </a:lnTo>
                    <a:lnTo>
                      <a:pt x="390" y="2330"/>
                    </a:lnTo>
                    <a:lnTo>
                      <a:pt x="427" y="2332"/>
                    </a:lnTo>
                    <a:lnTo>
                      <a:pt x="466" y="2332"/>
                    </a:lnTo>
                    <a:lnTo>
                      <a:pt x="505" y="2331"/>
                    </a:lnTo>
                    <a:lnTo>
                      <a:pt x="546" y="2329"/>
                    </a:lnTo>
                    <a:lnTo>
                      <a:pt x="588" y="2326"/>
                    </a:lnTo>
                    <a:lnTo>
                      <a:pt x="630" y="2323"/>
                    </a:lnTo>
                    <a:lnTo>
                      <a:pt x="669" y="2320"/>
                    </a:lnTo>
                    <a:lnTo>
                      <a:pt x="707" y="2316"/>
                    </a:lnTo>
                    <a:lnTo>
                      <a:pt x="746" y="2311"/>
                    </a:lnTo>
                    <a:lnTo>
                      <a:pt x="785" y="2306"/>
                    </a:lnTo>
                    <a:lnTo>
                      <a:pt x="823" y="2300"/>
                    </a:lnTo>
                    <a:lnTo>
                      <a:pt x="862" y="2294"/>
                    </a:lnTo>
                    <a:lnTo>
                      <a:pt x="901" y="2288"/>
                    </a:lnTo>
                    <a:lnTo>
                      <a:pt x="939" y="2281"/>
                    </a:lnTo>
                    <a:lnTo>
                      <a:pt x="978" y="2273"/>
                    </a:lnTo>
                    <a:lnTo>
                      <a:pt x="1015" y="2264"/>
                    </a:lnTo>
                    <a:lnTo>
                      <a:pt x="1053" y="2255"/>
                    </a:lnTo>
                    <a:lnTo>
                      <a:pt x="1091" y="2245"/>
                    </a:lnTo>
                    <a:lnTo>
                      <a:pt x="1128" y="2233"/>
                    </a:lnTo>
                    <a:lnTo>
                      <a:pt x="1164" y="2222"/>
                    </a:lnTo>
                    <a:lnTo>
                      <a:pt x="1201" y="2208"/>
                    </a:lnTo>
                    <a:lnTo>
                      <a:pt x="1236" y="2194"/>
                    </a:lnTo>
                    <a:lnTo>
                      <a:pt x="1279" y="2177"/>
                    </a:lnTo>
                    <a:lnTo>
                      <a:pt x="1321" y="2160"/>
                    </a:lnTo>
                    <a:lnTo>
                      <a:pt x="1362" y="2143"/>
                    </a:lnTo>
                    <a:lnTo>
                      <a:pt x="1404" y="2124"/>
                    </a:lnTo>
                    <a:lnTo>
                      <a:pt x="1445" y="2107"/>
                    </a:lnTo>
                    <a:lnTo>
                      <a:pt x="1487" y="2089"/>
                    </a:lnTo>
                    <a:lnTo>
                      <a:pt x="1528" y="2071"/>
                    </a:lnTo>
                    <a:lnTo>
                      <a:pt x="1569" y="2053"/>
                    </a:lnTo>
                    <a:lnTo>
                      <a:pt x="1610" y="2035"/>
                    </a:lnTo>
                    <a:lnTo>
                      <a:pt x="1651" y="2016"/>
                    </a:lnTo>
                    <a:lnTo>
                      <a:pt x="1692" y="1997"/>
                    </a:lnTo>
                    <a:lnTo>
                      <a:pt x="1733" y="1979"/>
                    </a:lnTo>
                    <a:lnTo>
                      <a:pt x="1774" y="1960"/>
                    </a:lnTo>
                    <a:lnTo>
                      <a:pt x="1815" y="1940"/>
                    </a:lnTo>
                    <a:lnTo>
                      <a:pt x="1855" y="1920"/>
                    </a:lnTo>
                    <a:lnTo>
                      <a:pt x="1896" y="1901"/>
                    </a:lnTo>
                    <a:lnTo>
                      <a:pt x="1935" y="1881"/>
                    </a:lnTo>
                    <a:lnTo>
                      <a:pt x="1975" y="1861"/>
                    </a:lnTo>
                    <a:lnTo>
                      <a:pt x="2016" y="1840"/>
                    </a:lnTo>
                    <a:lnTo>
                      <a:pt x="2056" y="1819"/>
                    </a:lnTo>
                    <a:lnTo>
                      <a:pt x="2096" y="1798"/>
                    </a:lnTo>
                    <a:lnTo>
                      <a:pt x="2136" y="1777"/>
                    </a:lnTo>
                    <a:lnTo>
                      <a:pt x="2176" y="1755"/>
                    </a:lnTo>
                    <a:lnTo>
                      <a:pt x="2216" y="1733"/>
                    </a:lnTo>
                    <a:lnTo>
                      <a:pt x="2256" y="1711"/>
                    </a:lnTo>
                    <a:lnTo>
                      <a:pt x="2296" y="1688"/>
                    </a:lnTo>
                    <a:lnTo>
                      <a:pt x="2335" y="1665"/>
                    </a:lnTo>
                    <a:lnTo>
                      <a:pt x="2374" y="1642"/>
                    </a:lnTo>
                    <a:lnTo>
                      <a:pt x="2414" y="1618"/>
                    </a:lnTo>
                    <a:lnTo>
                      <a:pt x="2453" y="1595"/>
                    </a:lnTo>
                    <a:lnTo>
                      <a:pt x="2493" y="1569"/>
                    </a:lnTo>
                    <a:lnTo>
                      <a:pt x="2532" y="1545"/>
                    </a:lnTo>
                    <a:lnTo>
                      <a:pt x="2532" y="1345"/>
                    </a:lnTo>
                    <a:lnTo>
                      <a:pt x="2533" y="1149"/>
                    </a:lnTo>
                    <a:lnTo>
                      <a:pt x="2534" y="956"/>
                    </a:lnTo>
                    <a:lnTo>
                      <a:pt x="2537" y="766"/>
                    </a:lnTo>
                    <a:lnTo>
                      <a:pt x="2543" y="576"/>
                    </a:lnTo>
                    <a:lnTo>
                      <a:pt x="2549" y="385"/>
                    </a:lnTo>
                    <a:lnTo>
                      <a:pt x="2560" y="194"/>
                    </a:lnTo>
                    <a:lnTo>
                      <a:pt x="2574" y="0"/>
                    </a:lnTo>
                    <a:lnTo>
                      <a:pt x="2519" y="1"/>
                    </a:lnTo>
                    <a:lnTo>
                      <a:pt x="2465" y="2"/>
                    </a:lnTo>
                    <a:lnTo>
                      <a:pt x="2410" y="3"/>
                    </a:lnTo>
                    <a:lnTo>
                      <a:pt x="2356" y="4"/>
                    </a:lnTo>
                    <a:lnTo>
                      <a:pt x="2301" y="5"/>
                    </a:lnTo>
                    <a:lnTo>
                      <a:pt x="2246" y="6"/>
                    </a:lnTo>
                    <a:lnTo>
                      <a:pt x="2192" y="7"/>
                    </a:lnTo>
                    <a:lnTo>
                      <a:pt x="2137" y="7"/>
                    </a:lnTo>
                    <a:lnTo>
                      <a:pt x="2083" y="8"/>
                    </a:lnTo>
                    <a:lnTo>
                      <a:pt x="2028" y="9"/>
                    </a:lnTo>
                    <a:lnTo>
                      <a:pt x="1973" y="10"/>
                    </a:lnTo>
                    <a:lnTo>
                      <a:pt x="1919" y="11"/>
                    </a:lnTo>
                    <a:lnTo>
                      <a:pt x="1864" y="12"/>
                    </a:lnTo>
                    <a:lnTo>
                      <a:pt x="1810" y="13"/>
                    </a:lnTo>
                    <a:lnTo>
                      <a:pt x="1755" y="14"/>
                    </a:lnTo>
                    <a:lnTo>
                      <a:pt x="1701" y="15"/>
                    </a:lnTo>
                    <a:lnTo>
                      <a:pt x="1646" y="16"/>
                    </a:lnTo>
                    <a:lnTo>
                      <a:pt x="1592" y="17"/>
                    </a:lnTo>
                    <a:lnTo>
                      <a:pt x="1537" y="18"/>
                    </a:lnTo>
                    <a:lnTo>
                      <a:pt x="1482" y="19"/>
                    </a:lnTo>
                    <a:lnTo>
                      <a:pt x="1428" y="19"/>
                    </a:lnTo>
                    <a:lnTo>
                      <a:pt x="1373" y="20"/>
                    </a:lnTo>
                    <a:lnTo>
                      <a:pt x="1320" y="21"/>
                    </a:lnTo>
                    <a:lnTo>
                      <a:pt x="1265" y="22"/>
                    </a:lnTo>
                    <a:lnTo>
                      <a:pt x="1211" y="24"/>
                    </a:lnTo>
                    <a:lnTo>
                      <a:pt x="1156" y="25"/>
                    </a:lnTo>
                    <a:lnTo>
                      <a:pt x="1102" y="26"/>
                    </a:lnTo>
                    <a:lnTo>
                      <a:pt x="1047" y="27"/>
                    </a:lnTo>
                    <a:lnTo>
                      <a:pt x="993" y="27"/>
                    </a:lnTo>
                    <a:lnTo>
                      <a:pt x="938" y="28"/>
                    </a:lnTo>
                    <a:lnTo>
                      <a:pt x="884" y="29"/>
                    </a:lnTo>
                    <a:lnTo>
                      <a:pt x="82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8" name="Freeform 71"/>
              <p:cNvSpPr>
                <a:spLocks/>
              </p:cNvSpPr>
              <p:nvPr/>
            </p:nvSpPr>
            <p:spPr bwMode="auto">
              <a:xfrm>
                <a:off x="5181" y="3964"/>
                <a:ext cx="3" cy="64"/>
              </a:xfrm>
              <a:custGeom>
                <a:avLst/>
                <a:gdLst>
                  <a:gd name="T0" fmla="*/ 0 w 41"/>
                  <a:gd name="T1" fmla="*/ 0 h 770"/>
                  <a:gd name="T2" fmla="*/ 0 w 41"/>
                  <a:gd name="T3" fmla="*/ 0 h 770"/>
                  <a:gd name="T4" fmla="*/ 0 w 41"/>
                  <a:gd name="T5" fmla="*/ 0 h 770"/>
                  <a:gd name="T6" fmla="*/ 0 w 41"/>
                  <a:gd name="T7" fmla="*/ 0 h 770"/>
                  <a:gd name="T8" fmla="*/ 0 w 41"/>
                  <a:gd name="T9" fmla="*/ 0 h 770"/>
                  <a:gd name="T10" fmla="*/ 0 w 41"/>
                  <a:gd name="T11" fmla="*/ 0 h 770"/>
                  <a:gd name="T12" fmla="*/ 0 w 41"/>
                  <a:gd name="T13" fmla="*/ 0 h 770"/>
                  <a:gd name="T14" fmla="*/ 0 w 41"/>
                  <a:gd name="T15" fmla="*/ 0 h 770"/>
                  <a:gd name="T16" fmla="*/ 0 w 41"/>
                  <a:gd name="T17" fmla="*/ 0 h 770"/>
                  <a:gd name="T18" fmla="*/ 0 w 41"/>
                  <a:gd name="T19" fmla="*/ 0 h 770"/>
                  <a:gd name="T20" fmla="*/ 0 w 41"/>
                  <a:gd name="T21" fmla="*/ 0 h 770"/>
                  <a:gd name="T22" fmla="*/ 0 w 41"/>
                  <a:gd name="T23" fmla="*/ 0 h 770"/>
                  <a:gd name="T24" fmla="*/ 0 w 41"/>
                  <a:gd name="T25" fmla="*/ 0 h 770"/>
                  <a:gd name="T26" fmla="*/ 0 w 41"/>
                  <a:gd name="T27" fmla="*/ 0 h 770"/>
                  <a:gd name="T28" fmla="*/ 0 w 41"/>
                  <a:gd name="T29" fmla="*/ 0 h 770"/>
                  <a:gd name="T30" fmla="*/ 0 w 41"/>
                  <a:gd name="T31" fmla="*/ 0 h 770"/>
                  <a:gd name="T32" fmla="*/ 0 w 41"/>
                  <a:gd name="T33" fmla="*/ 0 h 770"/>
                  <a:gd name="T34" fmla="*/ 0 w 41"/>
                  <a:gd name="T35" fmla="*/ 0 h 770"/>
                  <a:gd name="T36" fmla="*/ 0 w 41"/>
                  <a:gd name="T37" fmla="*/ 0 h 770"/>
                  <a:gd name="T38" fmla="*/ 0 w 41"/>
                  <a:gd name="T39" fmla="*/ 0 h 770"/>
                  <a:gd name="T40" fmla="*/ 0 w 41"/>
                  <a:gd name="T41" fmla="*/ 0 h 770"/>
                  <a:gd name="T42" fmla="*/ 0 w 41"/>
                  <a:gd name="T43" fmla="*/ 0 h 770"/>
                  <a:gd name="T44" fmla="*/ 0 w 41"/>
                  <a:gd name="T45" fmla="*/ 0 h 770"/>
                  <a:gd name="T46" fmla="*/ 0 w 41"/>
                  <a:gd name="T47" fmla="*/ 0 h 770"/>
                  <a:gd name="T48" fmla="*/ 0 w 41"/>
                  <a:gd name="T49" fmla="*/ 0 h 770"/>
                  <a:gd name="T50" fmla="*/ 0 w 41"/>
                  <a:gd name="T51" fmla="*/ 0 h 770"/>
                  <a:gd name="T52" fmla="*/ 0 w 41"/>
                  <a:gd name="T53" fmla="*/ 0 h 770"/>
                  <a:gd name="T54" fmla="*/ 0 w 41"/>
                  <a:gd name="T55" fmla="*/ 0 h 770"/>
                  <a:gd name="T56" fmla="*/ 0 w 41"/>
                  <a:gd name="T57" fmla="*/ 0 h 770"/>
                  <a:gd name="T58" fmla="*/ 0 w 41"/>
                  <a:gd name="T59" fmla="*/ 0 h 770"/>
                  <a:gd name="T60" fmla="*/ 0 w 41"/>
                  <a:gd name="T61" fmla="*/ 0 h 770"/>
                  <a:gd name="T62" fmla="*/ 0 w 41"/>
                  <a:gd name="T63" fmla="*/ 0 h 770"/>
                  <a:gd name="T64" fmla="*/ 0 w 41"/>
                  <a:gd name="T65" fmla="*/ 0 h 770"/>
                  <a:gd name="T66" fmla="*/ 0 w 41"/>
                  <a:gd name="T67" fmla="*/ 0 h 7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1" h="770">
                    <a:moveTo>
                      <a:pt x="37" y="770"/>
                    </a:moveTo>
                    <a:lnTo>
                      <a:pt x="41" y="758"/>
                    </a:lnTo>
                    <a:lnTo>
                      <a:pt x="41" y="735"/>
                    </a:lnTo>
                    <a:lnTo>
                      <a:pt x="41" y="710"/>
                    </a:lnTo>
                    <a:lnTo>
                      <a:pt x="41" y="687"/>
                    </a:lnTo>
                    <a:lnTo>
                      <a:pt x="41" y="663"/>
                    </a:lnTo>
                    <a:lnTo>
                      <a:pt x="41" y="640"/>
                    </a:lnTo>
                    <a:lnTo>
                      <a:pt x="41" y="615"/>
                    </a:lnTo>
                    <a:lnTo>
                      <a:pt x="41" y="592"/>
                    </a:lnTo>
                    <a:lnTo>
                      <a:pt x="41" y="568"/>
                    </a:lnTo>
                    <a:lnTo>
                      <a:pt x="41" y="545"/>
                    </a:lnTo>
                    <a:lnTo>
                      <a:pt x="41" y="521"/>
                    </a:lnTo>
                    <a:lnTo>
                      <a:pt x="41" y="497"/>
                    </a:lnTo>
                    <a:lnTo>
                      <a:pt x="41" y="474"/>
                    </a:lnTo>
                    <a:lnTo>
                      <a:pt x="41" y="449"/>
                    </a:lnTo>
                    <a:lnTo>
                      <a:pt x="41" y="426"/>
                    </a:lnTo>
                    <a:lnTo>
                      <a:pt x="41" y="402"/>
                    </a:lnTo>
                    <a:lnTo>
                      <a:pt x="41" y="379"/>
                    </a:lnTo>
                    <a:lnTo>
                      <a:pt x="41" y="355"/>
                    </a:lnTo>
                    <a:lnTo>
                      <a:pt x="41" y="331"/>
                    </a:lnTo>
                    <a:lnTo>
                      <a:pt x="41" y="308"/>
                    </a:lnTo>
                    <a:lnTo>
                      <a:pt x="41" y="284"/>
                    </a:lnTo>
                    <a:lnTo>
                      <a:pt x="41" y="260"/>
                    </a:lnTo>
                    <a:lnTo>
                      <a:pt x="41" y="236"/>
                    </a:lnTo>
                    <a:lnTo>
                      <a:pt x="41" y="213"/>
                    </a:lnTo>
                    <a:lnTo>
                      <a:pt x="41" y="189"/>
                    </a:lnTo>
                    <a:lnTo>
                      <a:pt x="41" y="165"/>
                    </a:lnTo>
                    <a:lnTo>
                      <a:pt x="41" y="142"/>
                    </a:lnTo>
                    <a:lnTo>
                      <a:pt x="41" y="118"/>
                    </a:lnTo>
                    <a:lnTo>
                      <a:pt x="41" y="95"/>
                    </a:lnTo>
                    <a:lnTo>
                      <a:pt x="41" y="70"/>
                    </a:lnTo>
                    <a:lnTo>
                      <a:pt x="41" y="47"/>
                    </a:lnTo>
                    <a:lnTo>
                      <a:pt x="41" y="23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7"/>
                    </a:lnTo>
                    <a:lnTo>
                      <a:pt x="0" y="70"/>
                    </a:lnTo>
                    <a:lnTo>
                      <a:pt x="0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0" y="165"/>
                    </a:lnTo>
                    <a:lnTo>
                      <a:pt x="0" y="189"/>
                    </a:lnTo>
                    <a:lnTo>
                      <a:pt x="0" y="213"/>
                    </a:lnTo>
                    <a:lnTo>
                      <a:pt x="0" y="236"/>
                    </a:lnTo>
                    <a:lnTo>
                      <a:pt x="0" y="260"/>
                    </a:lnTo>
                    <a:lnTo>
                      <a:pt x="0" y="284"/>
                    </a:lnTo>
                    <a:lnTo>
                      <a:pt x="0" y="308"/>
                    </a:lnTo>
                    <a:lnTo>
                      <a:pt x="0" y="331"/>
                    </a:lnTo>
                    <a:lnTo>
                      <a:pt x="0" y="355"/>
                    </a:lnTo>
                    <a:lnTo>
                      <a:pt x="0" y="379"/>
                    </a:lnTo>
                    <a:lnTo>
                      <a:pt x="0" y="402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0" y="474"/>
                    </a:lnTo>
                    <a:lnTo>
                      <a:pt x="0" y="497"/>
                    </a:lnTo>
                    <a:lnTo>
                      <a:pt x="0" y="521"/>
                    </a:lnTo>
                    <a:lnTo>
                      <a:pt x="0" y="545"/>
                    </a:lnTo>
                    <a:lnTo>
                      <a:pt x="0" y="568"/>
                    </a:lnTo>
                    <a:lnTo>
                      <a:pt x="0" y="592"/>
                    </a:lnTo>
                    <a:lnTo>
                      <a:pt x="0" y="615"/>
                    </a:lnTo>
                    <a:lnTo>
                      <a:pt x="0" y="640"/>
                    </a:lnTo>
                    <a:lnTo>
                      <a:pt x="0" y="663"/>
                    </a:lnTo>
                    <a:lnTo>
                      <a:pt x="0" y="687"/>
                    </a:lnTo>
                    <a:lnTo>
                      <a:pt x="0" y="710"/>
                    </a:lnTo>
                    <a:lnTo>
                      <a:pt x="0" y="735"/>
                    </a:lnTo>
                    <a:lnTo>
                      <a:pt x="0" y="758"/>
                    </a:lnTo>
                    <a:lnTo>
                      <a:pt x="5" y="746"/>
                    </a:lnTo>
                    <a:lnTo>
                      <a:pt x="37" y="7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9" name="Freeform 72"/>
              <p:cNvSpPr>
                <a:spLocks/>
              </p:cNvSpPr>
              <p:nvPr/>
            </p:nvSpPr>
            <p:spPr bwMode="auto">
              <a:xfrm>
                <a:off x="5119" y="4026"/>
                <a:ext cx="65" cy="74"/>
              </a:xfrm>
              <a:custGeom>
                <a:avLst/>
                <a:gdLst>
                  <a:gd name="T0" fmla="*/ 0 w 775"/>
                  <a:gd name="T1" fmla="*/ 0 h 889"/>
                  <a:gd name="T2" fmla="*/ 0 w 775"/>
                  <a:gd name="T3" fmla="*/ 0 h 889"/>
                  <a:gd name="T4" fmla="*/ 0 w 775"/>
                  <a:gd name="T5" fmla="*/ 0 h 889"/>
                  <a:gd name="T6" fmla="*/ 0 w 775"/>
                  <a:gd name="T7" fmla="*/ 0 h 889"/>
                  <a:gd name="T8" fmla="*/ 0 w 775"/>
                  <a:gd name="T9" fmla="*/ 0 h 889"/>
                  <a:gd name="T10" fmla="*/ 0 w 775"/>
                  <a:gd name="T11" fmla="*/ 0 h 889"/>
                  <a:gd name="T12" fmla="*/ 0 w 775"/>
                  <a:gd name="T13" fmla="*/ 0 h 889"/>
                  <a:gd name="T14" fmla="*/ 0 w 775"/>
                  <a:gd name="T15" fmla="*/ 0 h 889"/>
                  <a:gd name="T16" fmla="*/ 0 w 775"/>
                  <a:gd name="T17" fmla="*/ 0 h 889"/>
                  <a:gd name="T18" fmla="*/ 0 w 775"/>
                  <a:gd name="T19" fmla="*/ 0 h 889"/>
                  <a:gd name="T20" fmla="*/ 0 w 775"/>
                  <a:gd name="T21" fmla="*/ 0 h 889"/>
                  <a:gd name="T22" fmla="*/ 0 w 775"/>
                  <a:gd name="T23" fmla="*/ 0 h 889"/>
                  <a:gd name="T24" fmla="*/ 0 w 775"/>
                  <a:gd name="T25" fmla="*/ 0 h 889"/>
                  <a:gd name="T26" fmla="*/ 0 w 775"/>
                  <a:gd name="T27" fmla="*/ 0 h 889"/>
                  <a:gd name="T28" fmla="*/ 0 w 775"/>
                  <a:gd name="T29" fmla="*/ 0 h 889"/>
                  <a:gd name="T30" fmla="*/ 0 w 775"/>
                  <a:gd name="T31" fmla="*/ 0 h 889"/>
                  <a:gd name="T32" fmla="*/ 0 w 775"/>
                  <a:gd name="T33" fmla="*/ 0 h 889"/>
                  <a:gd name="T34" fmla="*/ 0 w 775"/>
                  <a:gd name="T35" fmla="*/ 0 h 889"/>
                  <a:gd name="T36" fmla="*/ 0 w 775"/>
                  <a:gd name="T37" fmla="*/ 0 h 889"/>
                  <a:gd name="T38" fmla="*/ 0 w 775"/>
                  <a:gd name="T39" fmla="*/ 0 h 889"/>
                  <a:gd name="T40" fmla="*/ 0 w 775"/>
                  <a:gd name="T41" fmla="*/ 0 h 889"/>
                  <a:gd name="T42" fmla="*/ 0 w 775"/>
                  <a:gd name="T43" fmla="*/ 0 h 889"/>
                  <a:gd name="T44" fmla="*/ 0 w 775"/>
                  <a:gd name="T45" fmla="*/ 0 h 889"/>
                  <a:gd name="T46" fmla="*/ 0 w 775"/>
                  <a:gd name="T47" fmla="*/ 0 h 889"/>
                  <a:gd name="T48" fmla="*/ 0 w 775"/>
                  <a:gd name="T49" fmla="*/ 0 h 889"/>
                  <a:gd name="T50" fmla="*/ 0 w 775"/>
                  <a:gd name="T51" fmla="*/ 0 h 889"/>
                  <a:gd name="T52" fmla="*/ 0 w 775"/>
                  <a:gd name="T53" fmla="*/ 0 h 889"/>
                  <a:gd name="T54" fmla="*/ 0 w 775"/>
                  <a:gd name="T55" fmla="*/ 0 h 889"/>
                  <a:gd name="T56" fmla="*/ 0 w 775"/>
                  <a:gd name="T57" fmla="*/ 0 h 889"/>
                  <a:gd name="T58" fmla="*/ 0 w 775"/>
                  <a:gd name="T59" fmla="*/ 0 h 889"/>
                  <a:gd name="T60" fmla="*/ 0 w 775"/>
                  <a:gd name="T61" fmla="*/ 0 h 889"/>
                  <a:gd name="T62" fmla="*/ 0 w 775"/>
                  <a:gd name="T63" fmla="*/ 0 h 889"/>
                  <a:gd name="T64" fmla="*/ 0 w 775"/>
                  <a:gd name="T65" fmla="*/ 0 h 889"/>
                  <a:gd name="T66" fmla="*/ 0 w 775"/>
                  <a:gd name="T67" fmla="*/ 0 h 8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75" h="889">
                    <a:moveTo>
                      <a:pt x="33" y="889"/>
                    </a:moveTo>
                    <a:lnTo>
                      <a:pt x="33" y="889"/>
                    </a:lnTo>
                    <a:lnTo>
                      <a:pt x="58" y="858"/>
                    </a:lnTo>
                    <a:lnTo>
                      <a:pt x="84" y="828"/>
                    </a:lnTo>
                    <a:lnTo>
                      <a:pt x="108" y="797"/>
                    </a:lnTo>
                    <a:lnTo>
                      <a:pt x="132" y="768"/>
                    </a:lnTo>
                    <a:lnTo>
                      <a:pt x="156" y="740"/>
                    </a:lnTo>
                    <a:lnTo>
                      <a:pt x="181" y="711"/>
                    </a:lnTo>
                    <a:lnTo>
                      <a:pt x="203" y="683"/>
                    </a:lnTo>
                    <a:lnTo>
                      <a:pt x="227" y="655"/>
                    </a:lnTo>
                    <a:lnTo>
                      <a:pt x="251" y="628"/>
                    </a:lnTo>
                    <a:lnTo>
                      <a:pt x="273" y="600"/>
                    </a:lnTo>
                    <a:lnTo>
                      <a:pt x="296" y="574"/>
                    </a:lnTo>
                    <a:lnTo>
                      <a:pt x="319" y="547"/>
                    </a:lnTo>
                    <a:lnTo>
                      <a:pt x="341" y="520"/>
                    </a:lnTo>
                    <a:lnTo>
                      <a:pt x="364" y="495"/>
                    </a:lnTo>
                    <a:lnTo>
                      <a:pt x="387" y="469"/>
                    </a:lnTo>
                    <a:lnTo>
                      <a:pt x="409" y="443"/>
                    </a:lnTo>
                    <a:lnTo>
                      <a:pt x="432" y="417"/>
                    </a:lnTo>
                    <a:lnTo>
                      <a:pt x="453" y="392"/>
                    </a:lnTo>
                    <a:lnTo>
                      <a:pt x="476" y="366"/>
                    </a:lnTo>
                    <a:lnTo>
                      <a:pt x="499" y="340"/>
                    </a:lnTo>
                    <a:lnTo>
                      <a:pt x="520" y="315"/>
                    </a:lnTo>
                    <a:lnTo>
                      <a:pt x="543" y="290"/>
                    </a:lnTo>
                    <a:lnTo>
                      <a:pt x="566" y="264"/>
                    </a:lnTo>
                    <a:lnTo>
                      <a:pt x="588" y="238"/>
                    </a:lnTo>
                    <a:lnTo>
                      <a:pt x="611" y="212"/>
                    </a:lnTo>
                    <a:lnTo>
                      <a:pt x="634" y="186"/>
                    </a:lnTo>
                    <a:lnTo>
                      <a:pt x="657" y="159"/>
                    </a:lnTo>
                    <a:lnTo>
                      <a:pt x="680" y="133"/>
                    </a:lnTo>
                    <a:lnTo>
                      <a:pt x="704" y="106"/>
                    </a:lnTo>
                    <a:lnTo>
                      <a:pt x="727" y="80"/>
                    </a:lnTo>
                    <a:lnTo>
                      <a:pt x="751" y="51"/>
                    </a:lnTo>
                    <a:lnTo>
                      <a:pt x="775" y="24"/>
                    </a:lnTo>
                    <a:lnTo>
                      <a:pt x="743" y="0"/>
                    </a:lnTo>
                    <a:lnTo>
                      <a:pt x="719" y="27"/>
                    </a:lnTo>
                    <a:lnTo>
                      <a:pt x="695" y="55"/>
                    </a:lnTo>
                    <a:lnTo>
                      <a:pt x="671" y="82"/>
                    </a:lnTo>
                    <a:lnTo>
                      <a:pt x="648" y="109"/>
                    </a:lnTo>
                    <a:lnTo>
                      <a:pt x="625" y="135"/>
                    </a:lnTo>
                    <a:lnTo>
                      <a:pt x="601" y="161"/>
                    </a:lnTo>
                    <a:lnTo>
                      <a:pt x="579" y="188"/>
                    </a:lnTo>
                    <a:lnTo>
                      <a:pt x="556" y="214"/>
                    </a:lnTo>
                    <a:lnTo>
                      <a:pt x="533" y="239"/>
                    </a:lnTo>
                    <a:lnTo>
                      <a:pt x="511" y="266"/>
                    </a:lnTo>
                    <a:lnTo>
                      <a:pt x="488" y="291"/>
                    </a:lnTo>
                    <a:lnTo>
                      <a:pt x="466" y="316"/>
                    </a:lnTo>
                    <a:lnTo>
                      <a:pt x="444" y="341"/>
                    </a:lnTo>
                    <a:lnTo>
                      <a:pt x="421" y="368"/>
                    </a:lnTo>
                    <a:lnTo>
                      <a:pt x="400" y="393"/>
                    </a:lnTo>
                    <a:lnTo>
                      <a:pt x="377" y="418"/>
                    </a:lnTo>
                    <a:lnTo>
                      <a:pt x="354" y="445"/>
                    </a:lnTo>
                    <a:lnTo>
                      <a:pt x="332" y="471"/>
                    </a:lnTo>
                    <a:lnTo>
                      <a:pt x="309" y="496"/>
                    </a:lnTo>
                    <a:lnTo>
                      <a:pt x="286" y="522"/>
                    </a:lnTo>
                    <a:lnTo>
                      <a:pt x="264" y="550"/>
                    </a:lnTo>
                    <a:lnTo>
                      <a:pt x="241" y="576"/>
                    </a:lnTo>
                    <a:lnTo>
                      <a:pt x="218" y="603"/>
                    </a:lnTo>
                    <a:lnTo>
                      <a:pt x="195" y="631"/>
                    </a:lnTo>
                    <a:lnTo>
                      <a:pt x="171" y="659"/>
                    </a:lnTo>
                    <a:lnTo>
                      <a:pt x="148" y="686"/>
                    </a:lnTo>
                    <a:lnTo>
                      <a:pt x="123" y="716"/>
                    </a:lnTo>
                    <a:lnTo>
                      <a:pt x="100" y="744"/>
                    </a:lnTo>
                    <a:lnTo>
                      <a:pt x="76" y="773"/>
                    </a:lnTo>
                    <a:lnTo>
                      <a:pt x="51" y="804"/>
                    </a:lnTo>
                    <a:lnTo>
                      <a:pt x="25" y="834"/>
                    </a:lnTo>
                    <a:lnTo>
                      <a:pt x="0" y="865"/>
                    </a:lnTo>
                    <a:lnTo>
                      <a:pt x="33" y="8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0" name="Freeform 73"/>
              <p:cNvSpPr>
                <a:spLocks/>
              </p:cNvSpPr>
              <p:nvPr/>
            </p:nvSpPr>
            <p:spPr bwMode="auto">
              <a:xfrm>
                <a:off x="5112" y="4098"/>
                <a:ext cx="10" cy="48"/>
              </a:xfrm>
              <a:custGeom>
                <a:avLst/>
                <a:gdLst>
                  <a:gd name="T0" fmla="*/ 0 w 123"/>
                  <a:gd name="T1" fmla="*/ 0 h 575"/>
                  <a:gd name="T2" fmla="*/ 0 w 123"/>
                  <a:gd name="T3" fmla="*/ 0 h 575"/>
                  <a:gd name="T4" fmla="*/ 0 w 123"/>
                  <a:gd name="T5" fmla="*/ 0 h 575"/>
                  <a:gd name="T6" fmla="*/ 0 w 123"/>
                  <a:gd name="T7" fmla="*/ 0 h 575"/>
                  <a:gd name="T8" fmla="*/ 0 w 123"/>
                  <a:gd name="T9" fmla="*/ 0 h 575"/>
                  <a:gd name="T10" fmla="*/ 0 w 123"/>
                  <a:gd name="T11" fmla="*/ 0 h 575"/>
                  <a:gd name="T12" fmla="*/ 0 w 123"/>
                  <a:gd name="T13" fmla="*/ 0 h 575"/>
                  <a:gd name="T14" fmla="*/ 0 w 123"/>
                  <a:gd name="T15" fmla="*/ 0 h 575"/>
                  <a:gd name="T16" fmla="*/ 0 w 123"/>
                  <a:gd name="T17" fmla="*/ 0 h 575"/>
                  <a:gd name="T18" fmla="*/ 0 w 123"/>
                  <a:gd name="T19" fmla="*/ 0 h 575"/>
                  <a:gd name="T20" fmla="*/ 0 w 123"/>
                  <a:gd name="T21" fmla="*/ 0 h 575"/>
                  <a:gd name="T22" fmla="*/ 0 w 123"/>
                  <a:gd name="T23" fmla="*/ 0 h 575"/>
                  <a:gd name="T24" fmla="*/ 0 w 123"/>
                  <a:gd name="T25" fmla="*/ 0 h 575"/>
                  <a:gd name="T26" fmla="*/ 0 w 123"/>
                  <a:gd name="T27" fmla="*/ 0 h 575"/>
                  <a:gd name="T28" fmla="*/ 0 w 123"/>
                  <a:gd name="T29" fmla="*/ 0 h 575"/>
                  <a:gd name="T30" fmla="*/ 0 w 123"/>
                  <a:gd name="T31" fmla="*/ 0 h 575"/>
                  <a:gd name="T32" fmla="*/ 0 w 123"/>
                  <a:gd name="T33" fmla="*/ 0 h 575"/>
                  <a:gd name="T34" fmla="*/ 0 w 123"/>
                  <a:gd name="T35" fmla="*/ 0 h 575"/>
                  <a:gd name="T36" fmla="*/ 0 w 123"/>
                  <a:gd name="T37" fmla="*/ 0 h 575"/>
                  <a:gd name="T38" fmla="*/ 0 w 123"/>
                  <a:gd name="T39" fmla="*/ 0 h 575"/>
                  <a:gd name="T40" fmla="*/ 0 w 123"/>
                  <a:gd name="T41" fmla="*/ 0 h 575"/>
                  <a:gd name="T42" fmla="*/ 0 w 123"/>
                  <a:gd name="T43" fmla="*/ 0 h 575"/>
                  <a:gd name="T44" fmla="*/ 0 w 123"/>
                  <a:gd name="T45" fmla="*/ 0 h 575"/>
                  <a:gd name="T46" fmla="*/ 0 w 123"/>
                  <a:gd name="T47" fmla="*/ 0 h 575"/>
                  <a:gd name="T48" fmla="*/ 0 w 123"/>
                  <a:gd name="T49" fmla="*/ 0 h 575"/>
                  <a:gd name="T50" fmla="*/ 0 w 123"/>
                  <a:gd name="T51" fmla="*/ 0 h 575"/>
                  <a:gd name="T52" fmla="*/ 0 w 123"/>
                  <a:gd name="T53" fmla="*/ 0 h 575"/>
                  <a:gd name="T54" fmla="*/ 0 w 123"/>
                  <a:gd name="T55" fmla="*/ 0 h 575"/>
                  <a:gd name="T56" fmla="*/ 0 w 123"/>
                  <a:gd name="T57" fmla="*/ 0 h 575"/>
                  <a:gd name="T58" fmla="*/ 0 w 123"/>
                  <a:gd name="T59" fmla="*/ 0 h 575"/>
                  <a:gd name="T60" fmla="*/ 0 w 123"/>
                  <a:gd name="T61" fmla="*/ 0 h 575"/>
                  <a:gd name="T62" fmla="*/ 0 w 123"/>
                  <a:gd name="T63" fmla="*/ 0 h 575"/>
                  <a:gd name="T64" fmla="*/ 0 w 123"/>
                  <a:gd name="T65" fmla="*/ 0 h 575"/>
                  <a:gd name="T66" fmla="*/ 0 w 123"/>
                  <a:gd name="T67" fmla="*/ 0 h 575"/>
                  <a:gd name="T68" fmla="*/ 0 w 123"/>
                  <a:gd name="T69" fmla="*/ 0 h 575"/>
                  <a:gd name="T70" fmla="*/ 0 w 123"/>
                  <a:gd name="T71" fmla="*/ 0 h 575"/>
                  <a:gd name="T72" fmla="*/ 0 w 123"/>
                  <a:gd name="T73" fmla="*/ 0 h 5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575">
                    <a:moveTo>
                      <a:pt x="123" y="551"/>
                    </a:moveTo>
                    <a:lnTo>
                      <a:pt x="123" y="551"/>
                    </a:lnTo>
                    <a:lnTo>
                      <a:pt x="103" y="526"/>
                    </a:lnTo>
                    <a:lnTo>
                      <a:pt x="86" y="499"/>
                    </a:lnTo>
                    <a:lnTo>
                      <a:pt x="72" y="468"/>
                    </a:lnTo>
                    <a:lnTo>
                      <a:pt x="61" y="436"/>
                    </a:lnTo>
                    <a:lnTo>
                      <a:pt x="52" y="401"/>
                    </a:lnTo>
                    <a:lnTo>
                      <a:pt x="45" y="365"/>
                    </a:lnTo>
                    <a:lnTo>
                      <a:pt x="42" y="328"/>
                    </a:lnTo>
                    <a:lnTo>
                      <a:pt x="41" y="289"/>
                    </a:lnTo>
                    <a:lnTo>
                      <a:pt x="42" y="252"/>
                    </a:lnTo>
                    <a:lnTo>
                      <a:pt x="46" y="216"/>
                    </a:lnTo>
                    <a:lnTo>
                      <a:pt x="54" y="178"/>
                    </a:lnTo>
                    <a:lnTo>
                      <a:pt x="63" y="143"/>
                    </a:lnTo>
                    <a:lnTo>
                      <a:pt x="74" y="110"/>
                    </a:lnTo>
                    <a:lnTo>
                      <a:pt x="89" y="78"/>
                    </a:lnTo>
                    <a:lnTo>
                      <a:pt x="106" y="50"/>
                    </a:lnTo>
                    <a:lnTo>
                      <a:pt x="123" y="24"/>
                    </a:lnTo>
                    <a:lnTo>
                      <a:pt x="90" y="0"/>
                    </a:lnTo>
                    <a:lnTo>
                      <a:pt x="69" y="30"/>
                    </a:lnTo>
                    <a:lnTo>
                      <a:pt x="51" y="62"/>
                    </a:lnTo>
                    <a:lnTo>
                      <a:pt x="35" y="96"/>
                    </a:lnTo>
                    <a:lnTo>
                      <a:pt x="22" y="133"/>
                    </a:lnTo>
                    <a:lnTo>
                      <a:pt x="13" y="170"/>
                    </a:lnTo>
                    <a:lnTo>
                      <a:pt x="5" y="209"/>
                    </a:lnTo>
                    <a:lnTo>
                      <a:pt x="1" y="250"/>
                    </a:lnTo>
                    <a:lnTo>
                      <a:pt x="0" y="289"/>
                    </a:lnTo>
                    <a:lnTo>
                      <a:pt x="1" y="330"/>
                    </a:lnTo>
                    <a:lnTo>
                      <a:pt x="4" y="369"/>
                    </a:lnTo>
                    <a:lnTo>
                      <a:pt x="11" y="409"/>
                    </a:lnTo>
                    <a:lnTo>
                      <a:pt x="20" y="446"/>
                    </a:lnTo>
                    <a:lnTo>
                      <a:pt x="33" y="482"/>
                    </a:lnTo>
                    <a:lnTo>
                      <a:pt x="49" y="517"/>
                    </a:lnTo>
                    <a:lnTo>
                      <a:pt x="69" y="548"/>
                    </a:lnTo>
                    <a:lnTo>
                      <a:pt x="90" y="575"/>
                    </a:lnTo>
                    <a:lnTo>
                      <a:pt x="123" y="5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1" name="Freeform 74"/>
              <p:cNvSpPr>
                <a:spLocks/>
              </p:cNvSpPr>
              <p:nvPr/>
            </p:nvSpPr>
            <p:spPr bwMode="auto">
              <a:xfrm>
                <a:off x="5119" y="4144"/>
                <a:ext cx="47" cy="13"/>
              </a:xfrm>
              <a:custGeom>
                <a:avLst/>
                <a:gdLst>
                  <a:gd name="T0" fmla="*/ 0 w 562"/>
                  <a:gd name="T1" fmla="*/ 0 h 159"/>
                  <a:gd name="T2" fmla="*/ 0 w 562"/>
                  <a:gd name="T3" fmla="*/ 0 h 159"/>
                  <a:gd name="T4" fmla="*/ 0 w 562"/>
                  <a:gd name="T5" fmla="*/ 0 h 159"/>
                  <a:gd name="T6" fmla="*/ 0 w 562"/>
                  <a:gd name="T7" fmla="*/ 0 h 159"/>
                  <a:gd name="T8" fmla="*/ 0 w 562"/>
                  <a:gd name="T9" fmla="*/ 0 h 159"/>
                  <a:gd name="T10" fmla="*/ 0 w 562"/>
                  <a:gd name="T11" fmla="*/ 0 h 159"/>
                  <a:gd name="T12" fmla="*/ 0 w 562"/>
                  <a:gd name="T13" fmla="*/ 0 h 159"/>
                  <a:gd name="T14" fmla="*/ 0 w 562"/>
                  <a:gd name="T15" fmla="*/ 0 h 159"/>
                  <a:gd name="T16" fmla="*/ 0 w 562"/>
                  <a:gd name="T17" fmla="*/ 0 h 159"/>
                  <a:gd name="T18" fmla="*/ 0 w 562"/>
                  <a:gd name="T19" fmla="*/ 0 h 159"/>
                  <a:gd name="T20" fmla="*/ 0 w 562"/>
                  <a:gd name="T21" fmla="*/ 0 h 159"/>
                  <a:gd name="T22" fmla="*/ 0 w 562"/>
                  <a:gd name="T23" fmla="*/ 0 h 159"/>
                  <a:gd name="T24" fmla="*/ 0 w 562"/>
                  <a:gd name="T25" fmla="*/ 0 h 159"/>
                  <a:gd name="T26" fmla="*/ 0 w 562"/>
                  <a:gd name="T27" fmla="*/ 0 h 159"/>
                  <a:gd name="T28" fmla="*/ 0 w 562"/>
                  <a:gd name="T29" fmla="*/ 0 h 159"/>
                  <a:gd name="T30" fmla="*/ 0 w 562"/>
                  <a:gd name="T31" fmla="*/ 0 h 159"/>
                  <a:gd name="T32" fmla="*/ 0 w 562"/>
                  <a:gd name="T33" fmla="*/ 0 h 159"/>
                  <a:gd name="T34" fmla="*/ 0 w 562"/>
                  <a:gd name="T35" fmla="*/ 0 h 159"/>
                  <a:gd name="T36" fmla="*/ 0 w 562"/>
                  <a:gd name="T37" fmla="*/ 0 h 159"/>
                  <a:gd name="T38" fmla="*/ 0 w 562"/>
                  <a:gd name="T39" fmla="*/ 0 h 159"/>
                  <a:gd name="T40" fmla="*/ 0 w 562"/>
                  <a:gd name="T41" fmla="*/ 0 h 159"/>
                  <a:gd name="T42" fmla="*/ 0 w 562"/>
                  <a:gd name="T43" fmla="*/ 0 h 159"/>
                  <a:gd name="T44" fmla="*/ 0 w 562"/>
                  <a:gd name="T45" fmla="*/ 0 h 159"/>
                  <a:gd name="T46" fmla="*/ 0 w 562"/>
                  <a:gd name="T47" fmla="*/ 0 h 159"/>
                  <a:gd name="T48" fmla="*/ 0 w 562"/>
                  <a:gd name="T49" fmla="*/ 0 h 159"/>
                  <a:gd name="T50" fmla="*/ 0 w 562"/>
                  <a:gd name="T51" fmla="*/ 0 h 159"/>
                  <a:gd name="T52" fmla="*/ 0 w 562"/>
                  <a:gd name="T53" fmla="*/ 0 h 159"/>
                  <a:gd name="T54" fmla="*/ 0 w 562"/>
                  <a:gd name="T55" fmla="*/ 0 h 159"/>
                  <a:gd name="T56" fmla="*/ 0 w 562"/>
                  <a:gd name="T57" fmla="*/ 0 h 159"/>
                  <a:gd name="T58" fmla="*/ 0 w 562"/>
                  <a:gd name="T59" fmla="*/ 0 h 159"/>
                  <a:gd name="T60" fmla="*/ 0 w 562"/>
                  <a:gd name="T61" fmla="*/ 0 h 159"/>
                  <a:gd name="T62" fmla="*/ 0 w 562"/>
                  <a:gd name="T63" fmla="*/ 0 h 159"/>
                  <a:gd name="T64" fmla="*/ 0 w 562"/>
                  <a:gd name="T65" fmla="*/ 0 h 159"/>
                  <a:gd name="T66" fmla="*/ 0 w 562"/>
                  <a:gd name="T67" fmla="*/ 0 h 159"/>
                  <a:gd name="T68" fmla="*/ 0 w 562"/>
                  <a:gd name="T69" fmla="*/ 0 h 159"/>
                  <a:gd name="T70" fmla="*/ 0 w 562"/>
                  <a:gd name="T71" fmla="*/ 0 h 159"/>
                  <a:gd name="T72" fmla="*/ 0 w 562"/>
                  <a:gd name="T73" fmla="*/ 0 h 1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62" h="159">
                    <a:moveTo>
                      <a:pt x="558" y="111"/>
                    </a:moveTo>
                    <a:lnTo>
                      <a:pt x="558" y="111"/>
                    </a:lnTo>
                    <a:lnTo>
                      <a:pt x="517" y="114"/>
                    </a:lnTo>
                    <a:lnTo>
                      <a:pt x="475" y="118"/>
                    </a:lnTo>
                    <a:lnTo>
                      <a:pt x="434" y="120"/>
                    </a:lnTo>
                    <a:lnTo>
                      <a:pt x="396" y="121"/>
                    </a:lnTo>
                    <a:lnTo>
                      <a:pt x="359" y="121"/>
                    </a:lnTo>
                    <a:lnTo>
                      <a:pt x="321" y="119"/>
                    </a:lnTo>
                    <a:lnTo>
                      <a:pt x="286" y="116"/>
                    </a:lnTo>
                    <a:lnTo>
                      <a:pt x="252" y="111"/>
                    </a:lnTo>
                    <a:lnTo>
                      <a:pt x="220" y="105"/>
                    </a:lnTo>
                    <a:lnTo>
                      <a:pt x="189" y="96"/>
                    </a:lnTo>
                    <a:lnTo>
                      <a:pt x="159" y="87"/>
                    </a:lnTo>
                    <a:lnTo>
                      <a:pt x="131" y="75"/>
                    </a:lnTo>
                    <a:lnTo>
                      <a:pt x="105" y="60"/>
                    </a:lnTo>
                    <a:lnTo>
                      <a:pt x="79" y="43"/>
                    </a:lnTo>
                    <a:lnTo>
                      <a:pt x="55" y="22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25" y="51"/>
                    </a:lnTo>
                    <a:lnTo>
                      <a:pt x="53" y="73"/>
                    </a:lnTo>
                    <a:lnTo>
                      <a:pt x="81" y="92"/>
                    </a:lnTo>
                    <a:lnTo>
                      <a:pt x="112" y="109"/>
                    </a:lnTo>
                    <a:lnTo>
                      <a:pt x="144" y="124"/>
                    </a:lnTo>
                    <a:lnTo>
                      <a:pt x="176" y="135"/>
                    </a:lnTo>
                    <a:lnTo>
                      <a:pt x="210" y="144"/>
                    </a:lnTo>
                    <a:lnTo>
                      <a:pt x="245" y="150"/>
                    </a:lnTo>
                    <a:lnTo>
                      <a:pt x="282" y="155"/>
                    </a:lnTo>
                    <a:lnTo>
                      <a:pt x="319" y="157"/>
                    </a:lnTo>
                    <a:lnTo>
                      <a:pt x="356" y="159"/>
                    </a:lnTo>
                    <a:lnTo>
                      <a:pt x="396" y="159"/>
                    </a:lnTo>
                    <a:lnTo>
                      <a:pt x="436" y="158"/>
                    </a:lnTo>
                    <a:lnTo>
                      <a:pt x="477" y="156"/>
                    </a:lnTo>
                    <a:lnTo>
                      <a:pt x="519" y="153"/>
                    </a:lnTo>
                    <a:lnTo>
                      <a:pt x="562" y="150"/>
                    </a:lnTo>
                    <a:lnTo>
                      <a:pt x="558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2" name="Freeform 75"/>
              <p:cNvSpPr>
                <a:spLocks/>
              </p:cNvSpPr>
              <p:nvPr/>
            </p:nvSpPr>
            <p:spPr bwMode="auto">
              <a:xfrm>
                <a:off x="5166" y="4143"/>
                <a:ext cx="51" cy="13"/>
              </a:xfrm>
              <a:custGeom>
                <a:avLst/>
                <a:gdLst>
                  <a:gd name="T0" fmla="*/ 0 w 617"/>
                  <a:gd name="T1" fmla="*/ 0 h 166"/>
                  <a:gd name="T2" fmla="*/ 0 w 617"/>
                  <a:gd name="T3" fmla="*/ 0 h 166"/>
                  <a:gd name="T4" fmla="*/ 0 w 617"/>
                  <a:gd name="T5" fmla="*/ 0 h 166"/>
                  <a:gd name="T6" fmla="*/ 0 w 617"/>
                  <a:gd name="T7" fmla="*/ 0 h 166"/>
                  <a:gd name="T8" fmla="*/ 0 w 617"/>
                  <a:gd name="T9" fmla="*/ 0 h 166"/>
                  <a:gd name="T10" fmla="*/ 0 w 617"/>
                  <a:gd name="T11" fmla="*/ 0 h 166"/>
                  <a:gd name="T12" fmla="*/ 0 w 617"/>
                  <a:gd name="T13" fmla="*/ 0 h 166"/>
                  <a:gd name="T14" fmla="*/ 0 w 617"/>
                  <a:gd name="T15" fmla="*/ 0 h 166"/>
                  <a:gd name="T16" fmla="*/ 0 w 617"/>
                  <a:gd name="T17" fmla="*/ 0 h 166"/>
                  <a:gd name="T18" fmla="*/ 0 w 617"/>
                  <a:gd name="T19" fmla="*/ 0 h 166"/>
                  <a:gd name="T20" fmla="*/ 0 w 617"/>
                  <a:gd name="T21" fmla="*/ 0 h 166"/>
                  <a:gd name="T22" fmla="*/ 0 w 617"/>
                  <a:gd name="T23" fmla="*/ 0 h 166"/>
                  <a:gd name="T24" fmla="*/ 0 w 617"/>
                  <a:gd name="T25" fmla="*/ 0 h 166"/>
                  <a:gd name="T26" fmla="*/ 0 w 617"/>
                  <a:gd name="T27" fmla="*/ 0 h 166"/>
                  <a:gd name="T28" fmla="*/ 0 w 617"/>
                  <a:gd name="T29" fmla="*/ 0 h 166"/>
                  <a:gd name="T30" fmla="*/ 0 w 617"/>
                  <a:gd name="T31" fmla="*/ 0 h 166"/>
                  <a:gd name="T32" fmla="*/ 0 w 617"/>
                  <a:gd name="T33" fmla="*/ 0 h 166"/>
                  <a:gd name="T34" fmla="*/ 0 w 617"/>
                  <a:gd name="T35" fmla="*/ 0 h 166"/>
                  <a:gd name="T36" fmla="*/ 0 w 617"/>
                  <a:gd name="T37" fmla="*/ 0 h 166"/>
                  <a:gd name="T38" fmla="*/ 0 w 617"/>
                  <a:gd name="T39" fmla="*/ 0 h 166"/>
                  <a:gd name="T40" fmla="*/ 0 w 617"/>
                  <a:gd name="T41" fmla="*/ 0 h 166"/>
                  <a:gd name="T42" fmla="*/ 0 w 617"/>
                  <a:gd name="T43" fmla="*/ 0 h 166"/>
                  <a:gd name="T44" fmla="*/ 0 w 617"/>
                  <a:gd name="T45" fmla="*/ 0 h 166"/>
                  <a:gd name="T46" fmla="*/ 0 w 617"/>
                  <a:gd name="T47" fmla="*/ 0 h 166"/>
                  <a:gd name="T48" fmla="*/ 0 w 617"/>
                  <a:gd name="T49" fmla="*/ 0 h 166"/>
                  <a:gd name="T50" fmla="*/ 0 w 617"/>
                  <a:gd name="T51" fmla="*/ 0 h 166"/>
                  <a:gd name="T52" fmla="*/ 0 w 617"/>
                  <a:gd name="T53" fmla="*/ 0 h 166"/>
                  <a:gd name="T54" fmla="*/ 0 w 617"/>
                  <a:gd name="T55" fmla="*/ 0 h 166"/>
                  <a:gd name="T56" fmla="*/ 0 w 617"/>
                  <a:gd name="T57" fmla="*/ 0 h 166"/>
                  <a:gd name="T58" fmla="*/ 0 w 617"/>
                  <a:gd name="T59" fmla="*/ 0 h 166"/>
                  <a:gd name="T60" fmla="*/ 0 w 617"/>
                  <a:gd name="T61" fmla="*/ 0 h 166"/>
                  <a:gd name="T62" fmla="*/ 0 w 617"/>
                  <a:gd name="T63" fmla="*/ 0 h 166"/>
                  <a:gd name="T64" fmla="*/ 0 w 617"/>
                  <a:gd name="T65" fmla="*/ 0 h 166"/>
                  <a:gd name="T66" fmla="*/ 0 w 617"/>
                  <a:gd name="T67" fmla="*/ 0 h 166"/>
                  <a:gd name="T68" fmla="*/ 0 w 617"/>
                  <a:gd name="T69" fmla="*/ 0 h 166"/>
                  <a:gd name="T70" fmla="*/ 0 w 617"/>
                  <a:gd name="T71" fmla="*/ 0 h 166"/>
                  <a:gd name="T72" fmla="*/ 0 w 617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17" h="166">
                    <a:moveTo>
                      <a:pt x="600" y="0"/>
                    </a:moveTo>
                    <a:lnTo>
                      <a:pt x="600" y="0"/>
                    </a:lnTo>
                    <a:lnTo>
                      <a:pt x="565" y="14"/>
                    </a:lnTo>
                    <a:lnTo>
                      <a:pt x="530" y="27"/>
                    </a:lnTo>
                    <a:lnTo>
                      <a:pt x="493" y="38"/>
                    </a:lnTo>
                    <a:lnTo>
                      <a:pt x="456" y="50"/>
                    </a:lnTo>
                    <a:lnTo>
                      <a:pt x="420" y="60"/>
                    </a:lnTo>
                    <a:lnTo>
                      <a:pt x="382" y="69"/>
                    </a:lnTo>
                    <a:lnTo>
                      <a:pt x="345" y="78"/>
                    </a:lnTo>
                    <a:lnTo>
                      <a:pt x="306" y="86"/>
                    </a:lnTo>
                    <a:lnTo>
                      <a:pt x="269" y="93"/>
                    </a:lnTo>
                    <a:lnTo>
                      <a:pt x="231" y="99"/>
                    </a:lnTo>
                    <a:lnTo>
                      <a:pt x="192" y="105"/>
                    </a:lnTo>
                    <a:lnTo>
                      <a:pt x="153" y="111"/>
                    </a:lnTo>
                    <a:lnTo>
                      <a:pt x="116" y="115"/>
                    </a:lnTo>
                    <a:lnTo>
                      <a:pt x="77" y="120"/>
                    </a:lnTo>
                    <a:lnTo>
                      <a:pt x="39" y="124"/>
                    </a:lnTo>
                    <a:lnTo>
                      <a:pt x="0" y="127"/>
                    </a:lnTo>
                    <a:lnTo>
                      <a:pt x="4" y="166"/>
                    </a:lnTo>
                    <a:lnTo>
                      <a:pt x="43" y="163"/>
                    </a:lnTo>
                    <a:lnTo>
                      <a:pt x="81" y="159"/>
                    </a:lnTo>
                    <a:lnTo>
                      <a:pt x="120" y="154"/>
                    </a:lnTo>
                    <a:lnTo>
                      <a:pt x="160" y="150"/>
                    </a:lnTo>
                    <a:lnTo>
                      <a:pt x="199" y="144"/>
                    </a:lnTo>
                    <a:lnTo>
                      <a:pt x="237" y="138"/>
                    </a:lnTo>
                    <a:lnTo>
                      <a:pt x="277" y="131"/>
                    </a:lnTo>
                    <a:lnTo>
                      <a:pt x="315" y="124"/>
                    </a:lnTo>
                    <a:lnTo>
                      <a:pt x="354" y="116"/>
                    </a:lnTo>
                    <a:lnTo>
                      <a:pt x="393" y="107"/>
                    </a:lnTo>
                    <a:lnTo>
                      <a:pt x="430" y="98"/>
                    </a:lnTo>
                    <a:lnTo>
                      <a:pt x="469" y="88"/>
                    </a:lnTo>
                    <a:lnTo>
                      <a:pt x="506" y="75"/>
                    </a:lnTo>
                    <a:lnTo>
                      <a:pt x="543" y="64"/>
                    </a:lnTo>
                    <a:lnTo>
                      <a:pt x="580" y="51"/>
                    </a:lnTo>
                    <a:lnTo>
                      <a:pt x="617" y="36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3" name="Freeform 76"/>
              <p:cNvSpPr>
                <a:spLocks/>
              </p:cNvSpPr>
              <p:nvPr/>
            </p:nvSpPr>
            <p:spPr bwMode="auto">
              <a:xfrm>
                <a:off x="5216" y="4089"/>
                <a:ext cx="110" cy="57"/>
              </a:xfrm>
              <a:custGeom>
                <a:avLst/>
                <a:gdLst>
                  <a:gd name="T0" fmla="*/ 0 w 1326"/>
                  <a:gd name="T1" fmla="*/ 0 h 683"/>
                  <a:gd name="T2" fmla="*/ 0 w 1326"/>
                  <a:gd name="T3" fmla="*/ 0 h 683"/>
                  <a:gd name="T4" fmla="*/ 0 w 1326"/>
                  <a:gd name="T5" fmla="*/ 0 h 683"/>
                  <a:gd name="T6" fmla="*/ 0 w 1326"/>
                  <a:gd name="T7" fmla="*/ 0 h 683"/>
                  <a:gd name="T8" fmla="*/ 0 w 1326"/>
                  <a:gd name="T9" fmla="*/ 0 h 683"/>
                  <a:gd name="T10" fmla="*/ 0 w 1326"/>
                  <a:gd name="T11" fmla="*/ 0 h 683"/>
                  <a:gd name="T12" fmla="*/ 0 w 1326"/>
                  <a:gd name="T13" fmla="*/ 0 h 683"/>
                  <a:gd name="T14" fmla="*/ 0 w 1326"/>
                  <a:gd name="T15" fmla="*/ 0 h 683"/>
                  <a:gd name="T16" fmla="*/ 0 w 1326"/>
                  <a:gd name="T17" fmla="*/ 0 h 683"/>
                  <a:gd name="T18" fmla="*/ 0 w 1326"/>
                  <a:gd name="T19" fmla="*/ 0 h 683"/>
                  <a:gd name="T20" fmla="*/ 0 w 1326"/>
                  <a:gd name="T21" fmla="*/ 0 h 683"/>
                  <a:gd name="T22" fmla="*/ 0 w 1326"/>
                  <a:gd name="T23" fmla="*/ 0 h 683"/>
                  <a:gd name="T24" fmla="*/ 0 w 1326"/>
                  <a:gd name="T25" fmla="*/ 0 h 683"/>
                  <a:gd name="T26" fmla="*/ 0 w 1326"/>
                  <a:gd name="T27" fmla="*/ 0 h 683"/>
                  <a:gd name="T28" fmla="*/ 0 w 1326"/>
                  <a:gd name="T29" fmla="*/ 0 h 683"/>
                  <a:gd name="T30" fmla="*/ 0 w 1326"/>
                  <a:gd name="T31" fmla="*/ 0 h 683"/>
                  <a:gd name="T32" fmla="*/ 0 w 1326"/>
                  <a:gd name="T33" fmla="*/ 0 h 683"/>
                  <a:gd name="T34" fmla="*/ 0 w 1326"/>
                  <a:gd name="T35" fmla="*/ 0 h 683"/>
                  <a:gd name="T36" fmla="*/ 0 w 1326"/>
                  <a:gd name="T37" fmla="*/ 0 h 683"/>
                  <a:gd name="T38" fmla="*/ 0 w 1326"/>
                  <a:gd name="T39" fmla="*/ 0 h 683"/>
                  <a:gd name="T40" fmla="*/ 0 w 1326"/>
                  <a:gd name="T41" fmla="*/ 0 h 683"/>
                  <a:gd name="T42" fmla="*/ 0 w 1326"/>
                  <a:gd name="T43" fmla="*/ 0 h 683"/>
                  <a:gd name="T44" fmla="*/ 0 w 1326"/>
                  <a:gd name="T45" fmla="*/ 0 h 683"/>
                  <a:gd name="T46" fmla="*/ 0 w 1326"/>
                  <a:gd name="T47" fmla="*/ 0 h 683"/>
                  <a:gd name="T48" fmla="*/ 0 w 1326"/>
                  <a:gd name="T49" fmla="*/ 0 h 683"/>
                  <a:gd name="T50" fmla="*/ 0 w 1326"/>
                  <a:gd name="T51" fmla="*/ 0 h 683"/>
                  <a:gd name="T52" fmla="*/ 0 w 1326"/>
                  <a:gd name="T53" fmla="*/ 0 h 683"/>
                  <a:gd name="T54" fmla="*/ 0 w 1326"/>
                  <a:gd name="T55" fmla="*/ 0 h 683"/>
                  <a:gd name="T56" fmla="*/ 0 w 1326"/>
                  <a:gd name="T57" fmla="*/ 0 h 683"/>
                  <a:gd name="T58" fmla="*/ 0 w 1326"/>
                  <a:gd name="T59" fmla="*/ 0 h 683"/>
                  <a:gd name="T60" fmla="*/ 0 w 1326"/>
                  <a:gd name="T61" fmla="*/ 0 h 683"/>
                  <a:gd name="T62" fmla="*/ 0 w 1326"/>
                  <a:gd name="T63" fmla="*/ 0 h 683"/>
                  <a:gd name="T64" fmla="*/ 0 w 1326"/>
                  <a:gd name="T65" fmla="*/ 0 h 683"/>
                  <a:gd name="T66" fmla="*/ 0 w 1326"/>
                  <a:gd name="T67" fmla="*/ 0 h 6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26" h="683">
                    <a:moveTo>
                      <a:pt x="1282" y="16"/>
                    </a:moveTo>
                    <a:lnTo>
                      <a:pt x="1292" y="0"/>
                    </a:lnTo>
                    <a:lnTo>
                      <a:pt x="1253" y="24"/>
                    </a:lnTo>
                    <a:lnTo>
                      <a:pt x="1213" y="50"/>
                    </a:lnTo>
                    <a:lnTo>
                      <a:pt x="1174" y="73"/>
                    </a:lnTo>
                    <a:lnTo>
                      <a:pt x="1136" y="97"/>
                    </a:lnTo>
                    <a:lnTo>
                      <a:pt x="1096" y="119"/>
                    </a:lnTo>
                    <a:lnTo>
                      <a:pt x="1057" y="142"/>
                    </a:lnTo>
                    <a:lnTo>
                      <a:pt x="1017" y="165"/>
                    </a:lnTo>
                    <a:lnTo>
                      <a:pt x="977" y="187"/>
                    </a:lnTo>
                    <a:lnTo>
                      <a:pt x="937" y="209"/>
                    </a:lnTo>
                    <a:lnTo>
                      <a:pt x="897" y="230"/>
                    </a:lnTo>
                    <a:lnTo>
                      <a:pt x="857" y="252"/>
                    </a:lnTo>
                    <a:lnTo>
                      <a:pt x="817" y="273"/>
                    </a:lnTo>
                    <a:lnTo>
                      <a:pt x="779" y="294"/>
                    </a:lnTo>
                    <a:lnTo>
                      <a:pt x="738" y="314"/>
                    </a:lnTo>
                    <a:lnTo>
                      <a:pt x="698" y="335"/>
                    </a:lnTo>
                    <a:lnTo>
                      <a:pt x="658" y="355"/>
                    </a:lnTo>
                    <a:lnTo>
                      <a:pt x="617" y="374"/>
                    </a:lnTo>
                    <a:lnTo>
                      <a:pt x="577" y="394"/>
                    </a:lnTo>
                    <a:lnTo>
                      <a:pt x="536" y="413"/>
                    </a:lnTo>
                    <a:lnTo>
                      <a:pt x="495" y="432"/>
                    </a:lnTo>
                    <a:lnTo>
                      <a:pt x="454" y="450"/>
                    </a:lnTo>
                    <a:lnTo>
                      <a:pt x="413" y="469"/>
                    </a:lnTo>
                    <a:lnTo>
                      <a:pt x="373" y="487"/>
                    </a:lnTo>
                    <a:lnTo>
                      <a:pt x="332" y="506"/>
                    </a:lnTo>
                    <a:lnTo>
                      <a:pt x="291" y="524"/>
                    </a:lnTo>
                    <a:lnTo>
                      <a:pt x="250" y="542"/>
                    </a:lnTo>
                    <a:lnTo>
                      <a:pt x="208" y="560"/>
                    </a:lnTo>
                    <a:lnTo>
                      <a:pt x="167" y="577"/>
                    </a:lnTo>
                    <a:lnTo>
                      <a:pt x="125" y="595"/>
                    </a:lnTo>
                    <a:lnTo>
                      <a:pt x="84" y="613"/>
                    </a:lnTo>
                    <a:lnTo>
                      <a:pt x="42" y="630"/>
                    </a:lnTo>
                    <a:lnTo>
                      <a:pt x="0" y="647"/>
                    </a:lnTo>
                    <a:lnTo>
                      <a:pt x="17" y="683"/>
                    </a:lnTo>
                    <a:lnTo>
                      <a:pt x="59" y="666"/>
                    </a:lnTo>
                    <a:lnTo>
                      <a:pt x="101" y="649"/>
                    </a:lnTo>
                    <a:lnTo>
                      <a:pt x="142" y="632"/>
                    </a:lnTo>
                    <a:lnTo>
                      <a:pt x="184" y="614"/>
                    </a:lnTo>
                    <a:lnTo>
                      <a:pt x="225" y="596"/>
                    </a:lnTo>
                    <a:lnTo>
                      <a:pt x="267" y="578"/>
                    </a:lnTo>
                    <a:lnTo>
                      <a:pt x="308" y="560"/>
                    </a:lnTo>
                    <a:lnTo>
                      <a:pt x="349" y="542"/>
                    </a:lnTo>
                    <a:lnTo>
                      <a:pt x="390" y="524"/>
                    </a:lnTo>
                    <a:lnTo>
                      <a:pt x="432" y="506"/>
                    </a:lnTo>
                    <a:lnTo>
                      <a:pt x="473" y="486"/>
                    </a:lnTo>
                    <a:lnTo>
                      <a:pt x="514" y="468"/>
                    </a:lnTo>
                    <a:lnTo>
                      <a:pt x="555" y="448"/>
                    </a:lnTo>
                    <a:lnTo>
                      <a:pt x="596" y="429"/>
                    </a:lnTo>
                    <a:lnTo>
                      <a:pt x="636" y="408"/>
                    </a:lnTo>
                    <a:lnTo>
                      <a:pt x="677" y="389"/>
                    </a:lnTo>
                    <a:lnTo>
                      <a:pt x="717" y="369"/>
                    </a:lnTo>
                    <a:lnTo>
                      <a:pt x="757" y="349"/>
                    </a:lnTo>
                    <a:lnTo>
                      <a:pt x="798" y="329"/>
                    </a:lnTo>
                    <a:lnTo>
                      <a:pt x="839" y="307"/>
                    </a:lnTo>
                    <a:lnTo>
                      <a:pt x="879" y="286"/>
                    </a:lnTo>
                    <a:lnTo>
                      <a:pt x="919" y="265"/>
                    </a:lnTo>
                    <a:lnTo>
                      <a:pt x="959" y="244"/>
                    </a:lnTo>
                    <a:lnTo>
                      <a:pt x="999" y="221"/>
                    </a:lnTo>
                    <a:lnTo>
                      <a:pt x="1039" y="199"/>
                    </a:lnTo>
                    <a:lnTo>
                      <a:pt x="1078" y="176"/>
                    </a:lnTo>
                    <a:lnTo>
                      <a:pt x="1117" y="154"/>
                    </a:lnTo>
                    <a:lnTo>
                      <a:pt x="1157" y="129"/>
                    </a:lnTo>
                    <a:lnTo>
                      <a:pt x="1198" y="105"/>
                    </a:lnTo>
                    <a:lnTo>
                      <a:pt x="1237" y="82"/>
                    </a:lnTo>
                    <a:lnTo>
                      <a:pt x="1277" y="57"/>
                    </a:lnTo>
                    <a:lnTo>
                      <a:pt x="1316" y="32"/>
                    </a:lnTo>
                    <a:lnTo>
                      <a:pt x="1326" y="16"/>
                    </a:lnTo>
                    <a:lnTo>
                      <a:pt x="128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4" name="Freeform 77"/>
              <p:cNvSpPr>
                <a:spLocks/>
              </p:cNvSpPr>
              <p:nvPr/>
            </p:nvSpPr>
            <p:spPr bwMode="auto">
              <a:xfrm>
                <a:off x="5323" y="3960"/>
                <a:ext cx="7" cy="130"/>
              </a:xfrm>
              <a:custGeom>
                <a:avLst/>
                <a:gdLst>
                  <a:gd name="T0" fmla="*/ 0 w 84"/>
                  <a:gd name="T1" fmla="*/ 0 h 1564"/>
                  <a:gd name="T2" fmla="*/ 0 w 84"/>
                  <a:gd name="T3" fmla="*/ 0 h 1564"/>
                  <a:gd name="T4" fmla="*/ 0 w 84"/>
                  <a:gd name="T5" fmla="*/ 0 h 1564"/>
                  <a:gd name="T6" fmla="*/ 0 w 84"/>
                  <a:gd name="T7" fmla="*/ 0 h 1564"/>
                  <a:gd name="T8" fmla="*/ 0 w 84"/>
                  <a:gd name="T9" fmla="*/ 0 h 1564"/>
                  <a:gd name="T10" fmla="*/ 0 w 84"/>
                  <a:gd name="T11" fmla="*/ 0 h 1564"/>
                  <a:gd name="T12" fmla="*/ 0 w 84"/>
                  <a:gd name="T13" fmla="*/ 0 h 1564"/>
                  <a:gd name="T14" fmla="*/ 0 w 84"/>
                  <a:gd name="T15" fmla="*/ 0 h 1564"/>
                  <a:gd name="T16" fmla="*/ 0 w 84"/>
                  <a:gd name="T17" fmla="*/ 0 h 1564"/>
                  <a:gd name="T18" fmla="*/ 0 w 84"/>
                  <a:gd name="T19" fmla="*/ 0 h 1564"/>
                  <a:gd name="T20" fmla="*/ 0 w 84"/>
                  <a:gd name="T21" fmla="*/ 0 h 1564"/>
                  <a:gd name="T22" fmla="*/ 0 w 84"/>
                  <a:gd name="T23" fmla="*/ 0 h 1564"/>
                  <a:gd name="T24" fmla="*/ 0 w 84"/>
                  <a:gd name="T25" fmla="*/ 0 h 1564"/>
                  <a:gd name="T26" fmla="*/ 0 w 84"/>
                  <a:gd name="T27" fmla="*/ 0 h 1564"/>
                  <a:gd name="T28" fmla="*/ 0 w 84"/>
                  <a:gd name="T29" fmla="*/ 0 h 1564"/>
                  <a:gd name="T30" fmla="*/ 0 w 84"/>
                  <a:gd name="T31" fmla="*/ 0 h 1564"/>
                  <a:gd name="T32" fmla="*/ 0 w 84"/>
                  <a:gd name="T33" fmla="*/ 0 h 1564"/>
                  <a:gd name="T34" fmla="*/ 0 w 84"/>
                  <a:gd name="T35" fmla="*/ 0 h 1564"/>
                  <a:gd name="T36" fmla="*/ 0 w 84"/>
                  <a:gd name="T37" fmla="*/ 0 h 1564"/>
                  <a:gd name="T38" fmla="*/ 0 w 84"/>
                  <a:gd name="T39" fmla="*/ 0 h 1564"/>
                  <a:gd name="T40" fmla="*/ 0 w 84"/>
                  <a:gd name="T41" fmla="*/ 0 h 1564"/>
                  <a:gd name="T42" fmla="*/ 0 w 84"/>
                  <a:gd name="T43" fmla="*/ 0 h 1564"/>
                  <a:gd name="T44" fmla="*/ 0 w 84"/>
                  <a:gd name="T45" fmla="*/ 0 h 1564"/>
                  <a:gd name="T46" fmla="*/ 0 w 84"/>
                  <a:gd name="T47" fmla="*/ 0 h 1564"/>
                  <a:gd name="T48" fmla="*/ 0 w 84"/>
                  <a:gd name="T49" fmla="*/ 0 h 1564"/>
                  <a:gd name="T50" fmla="*/ 0 w 84"/>
                  <a:gd name="T51" fmla="*/ 0 h 1564"/>
                  <a:gd name="T52" fmla="*/ 0 w 84"/>
                  <a:gd name="T53" fmla="*/ 0 h 1564"/>
                  <a:gd name="T54" fmla="*/ 0 w 84"/>
                  <a:gd name="T55" fmla="*/ 0 h 1564"/>
                  <a:gd name="T56" fmla="*/ 0 w 84"/>
                  <a:gd name="T57" fmla="*/ 0 h 1564"/>
                  <a:gd name="T58" fmla="*/ 0 w 84"/>
                  <a:gd name="T59" fmla="*/ 0 h 1564"/>
                  <a:gd name="T60" fmla="*/ 0 w 84"/>
                  <a:gd name="T61" fmla="*/ 0 h 1564"/>
                  <a:gd name="T62" fmla="*/ 0 w 84"/>
                  <a:gd name="T63" fmla="*/ 0 h 1564"/>
                  <a:gd name="T64" fmla="*/ 0 w 84"/>
                  <a:gd name="T65" fmla="*/ 0 h 1564"/>
                  <a:gd name="T66" fmla="*/ 0 w 84"/>
                  <a:gd name="T67" fmla="*/ 0 h 15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4" h="1564">
                    <a:moveTo>
                      <a:pt x="64" y="38"/>
                    </a:moveTo>
                    <a:lnTo>
                      <a:pt x="44" y="18"/>
                    </a:lnTo>
                    <a:lnTo>
                      <a:pt x="39" y="67"/>
                    </a:lnTo>
                    <a:lnTo>
                      <a:pt x="36" y="115"/>
                    </a:lnTo>
                    <a:lnTo>
                      <a:pt x="33" y="164"/>
                    </a:lnTo>
                    <a:lnTo>
                      <a:pt x="29" y="212"/>
                    </a:lnTo>
                    <a:lnTo>
                      <a:pt x="26" y="260"/>
                    </a:lnTo>
                    <a:lnTo>
                      <a:pt x="24" y="308"/>
                    </a:lnTo>
                    <a:lnTo>
                      <a:pt x="22" y="356"/>
                    </a:lnTo>
                    <a:lnTo>
                      <a:pt x="19" y="403"/>
                    </a:lnTo>
                    <a:lnTo>
                      <a:pt x="17" y="451"/>
                    </a:lnTo>
                    <a:lnTo>
                      <a:pt x="15" y="498"/>
                    </a:lnTo>
                    <a:lnTo>
                      <a:pt x="13" y="546"/>
                    </a:lnTo>
                    <a:lnTo>
                      <a:pt x="12" y="594"/>
                    </a:lnTo>
                    <a:lnTo>
                      <a:pt x="10" y="641"/>
                    </a:lnTo>
                    <a:lnTo>
                      <a:pt x="8" y="690"/>
                    </a:lnTo>
                    <a:lnTo>
                      <a:pt x="7" y="737"/>
                    </a:lnTo>
                    <a:lnTo>
                      <a:pt x="6" y="785"/>
                    </a:lnTo>
                    <a:lnTo>
                      <a:pt x="5" y="832"/>
                    </a:lnTo>
                    <a:lnTo>
                      <a:pt x="4" y="880"/>
                    </a:lnTo>
                    <a:lnTo>
                      <a:pt x="4" y="927"/>
                    </a:lnTo>
                    <a:lnTo>
                      <a:pt x="3" y="975"/>
                    </a:lnTo>
                    <a:lnTo>
                      <a:pt x="3" y="1023"/>
                    </a:lnTo>
                    <a:lnTo>
                      <a:pt x="1" y="1071"/>
                    </a:lnTo>
                    <a:lnTo>
                      <a:pt x="1" y="1119"/>
                    </a:lnTo>
                    <a:lnTo>
                      <a:pt x="1" y="1168"/>
                    </a:lnTo>
                    <a:lnTo>
                      <a:pt x="0" y="1216"/>
                    </a:lnTo>
                    <a:lnTo>
                      <a:pt x="0" y="1266"/>
                    </a:lnTo>
                    <a:lnTo>
                      <a:pt x="0" y="1314"/>
                    </a:lnTo>
                    <a:lnTo>
                      <a:pt x="0" y="1364"/>
                    </a:lnTo>
                    <a:lnTo>
                      <a:pt x="0" y="1413"/>
                    </a:lnTo>
                    <a:lnTo>
                      <a:pt x="0" y="1463"/>
                    </a:lnTo>
                    <a:lnTo>
                      <a:pt x="0" y="1514"/>
                    </a:lnTo>
                    <a:lnTo>
                      <a:pt x="0" y="1564"/>
                    </a:lnTo>
                    <a:lnTo>
                      <a:pt x="44" y="1564"/>
                    </a:lnTo>
                    <a:lnTo>
                      <a:pt x="44" y="1514"/>
                    </a:lnTo>
                    <a:lnTo>
                      <a:pt x="44" y="1463"/>
                    </a:lnTo>
                    <a:lnTo>
                      <a:pt x="44" y="1413"/>
                    </a:lnTo>
                    <a:lnTo>
                      <a:pt x="44" y="1364"/>
                    </a:lnTo>
                    <a:lnTo>
                      <a:pt x="44" y="1314"/>
                    </a:lnTo>
                    <a:lnTo>
                      <a:pt x="44" y="1266"/>
                    </a:lnTo>
                    <a:lnTo>
                      <a:pt x="44" y="1216"/>
                    </a:lnTo>
                    <a:lnTo>
                      <a:pt x="45" y="1168"/>
                    </a:lnTo>
                    <a:lnTo>
                      <a:pt x="45" y="1119"/>
                    </a:lnTo>
                    <a:lnTo>
                      <a:pt x="45" y="1071"/>
                    </a:lnTo>
                    <a:lnTo>
                      <a:pt x="46" y="1023"/>
                    </a:lnTo>
                    <a:lnTo>
                      <a:pt x="46" y="975"/>
                    </a:lnTo>
                    <a:lnTo>
                      <a:pt x="47" y="927"/>
                    </a:lnTo>
                    <a:lnTo>
                      <a:pt x="47" y="880"/>
                    </a:lnTo>
                    <a:lnTo>
                      <a:pt x="48" y="832"/>
                    </a:lnTo>
                    <a:lnTo>
                      <a:pt x="49" y="785"/>
                    </a:lnTo>
                    <a:lnTo>
                      <a:pt x="50" y="737"/>
                    </a:lnTo>
                    <a:lnTo>
                      <a:pt x="51" y="690"/>
                    </a:lnTo>
                    <a:lnTo>
                      <a:pt x="51" y="643"/>
                    </a:lnTo>
                    <a:lnTo>
                      <a:pt x="53" y="596"/>
                    </a:lnTo>
                    <a:lnTo>
                      <a:pt x="54" y="548"/>
                    </a:lnTo>
                    <a:lnTo>
                      <a:pt x="56" y="501"/>
                    </a:lnTo>
                    <a:lnTo>
                      <a:pt x="58" y="453"/>
                    </a:lnTo>
                    <a:lnTo>
                      <a:pt x="60" y="405"/>
                    </a:lnTo>
                    <a:lnTo>
                      <a:pt x="63" y="358"/>
                    </a:lnTo>
                    <a:lnTo>
                      <a:pt x="65" y="310"/>
                    </a:lnTo>
                    <a:lnTo>
                      <a:pt x="67" y="262"/>
                    </a:lnTo>
                    <a:lnTo>
                      <a:pt x="70" y="214"/>
                    </a:lnTo>
                    <a:lnTo>
                      <a:pt x="74" y="166"/>
                    </a:lnTo>
                    <a:lnTo>
                      <a:pt x="77" y="117"/>
                    </a:lnTo>
                    <a:lnTo>
                      <a:pt x="80" y="69"/>
                    </a:lnTo>
                    <a:lnTo>
                      <a:pt x="84" y="20"/>
                    </a:lnTo>
                    <a:lnTo>
                      <a:pt x="64" y="0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" name="Freeform 78"/>
              <p:cNvSpPr>
                <a:spLocks/>
              </p:cNvSpPr>
              <p:nvPr/>
            </p:nvSpPr>
            <p:spPr bwMode="auto">
              <a:xfrm>
                <a:off x="5181" y="3960"/>
                <a:ext cx="147" cy="5"/>
              </a:xfrm>
              <a:custGeom>
                <a:avLst/>
                <a:gdLst>
                  <a:gd name="T0" fmla="*/ 0 w 1766"/>
                  <a:gd name="T1" fmla="*/ 0 h 68"/>
                  <a:gd name="T2" fmla="*/ 0 w 1766"/>
                  <a:gd name="T3" fmla="*/ 0 h 68"/>
                  <a:gd name="T4" fmla="*/ 0 w 1766"/>
                  <a:gd name="T5" fmla="*/ 0 h 68"/>
                  <a:gd name="T6" fmla="*/ 0 w 1766"/>
                  <a:gd name="T7" fmla="*/ 0 h 68"/>
                  <a:gd name="T8" fmla="*/ 0 w 1766"/>
                  <a:gd name="T9" fmla="*/ 0 h 68"/>
                  <a:gd name="T10" fmla="*/ 0 w 1766"/>
                  <a:gd name="T11" fmla="*/ 0 h 68"/>
                  <a:gd name="T12" fmla="*/ 0 w 1766"/>
                  <a:gd name="T13" fmla="*/ 0 h 68"/>
                  <a:gd name="T14" fmla="*/ 0 w 1766"/>
                  <a:gd name="T15" fmla="*/ 0 h 68"/>
                  <a:gd name="T16" fmla="*/ 0 w 1766"/>
                  <a:gd name="T17" fmla="*/ 0 h 68"/>
                  <a:gd name="T18" fmla="*/ 0 w 1766"/>
                  <a:gd name="T19" fmla="*/ 0 h 68"/>
                  <a:gd name="T20" fmla="*/ 0 w 1766"/>
                  <a:gd name="T21" fmla="*/ 0 h 68"/>
                  <a:gd name="T22" fmla="*/ 0 w 1766"/>
                  <a:gd name="T23" fmla="*/ 0 h 68"/>
                  <a:gd name="T24" fmla="*/ 0 w 1766"/>
                  <a:gd name="T25" fmla="*/ 0 h 68"/>
                  <a:gd name="T26" fmla="*/ 0 w 1766"/>
                  <a:gd name="T27" fmla="*/ 0 h 68"/>
                  <a:gd name="T28" fmla="*/ 0 w 1766"/>
                  <a:gd name="T29" fmla="*/ 0 h 68"/>
                  <a:gd name="T30" fmla="*/ 0 w 1766"/>
                  <a:gd name="T31" fmla="*/ 0 h 68"/>
                  <a:gd name="T32" fmla="*/ 0 w 1766"/>
                  <a:gd name="T33" fmla="*/ 0 h 68"/>
                  <a:gd name="T34" fmla="*/ 0 w 1766"/>
                  <a:gd name="T35" fmla="*/ 0 h 68"/>
                  <a:gd name="T36" fmla="*/ 0 w 1766"/>
                  <a:gd name="T37" fmla="*/ 0 h 68"/>
                  <a:gd name="T38" fmla="*/ 0 w 1766"/>
                  <a:gd name="T39" fmla="*/ 0 h 68"/>
                  <a:gd name="T40" fmla="*/ 0 w 1766"/>
                  <a:gd name="T41" fmla="*/ 0 h 68"/>
                  <a:gd name="T42" fmla="*/ 0 w 1766"/>
                  <a:gd name="T43" fmla="*/ 0 h 68"/>
                  <a:gd name="T44" fmla="*/ 0 w 1766"/>
                  <a:gd name="T45" fmla="*/ 0 h 68"/>
                  <a:gd name="T46" fmla="*/ 0 w 1766"/>
                  <a:gd name="T47" fmla="*/ 0 h 68"/>
                  <a:gd name="T48" fmla="*/ 0 w 1766"/>
                  <a:gd name="T49" fmla="*/ 0 h 68"/>
                  <a:gd name="T50" fmla="*/ 0 w 1766"/>
                  <a:gd name="T51" fmla="*/ 0 h 68"/>
                  <a:gd name="T52" fmla="*/ 0 w 1766"/>
                  <a:gd name="T53" fmla="*/ 0 h 68"/>
                  <a:gd name="T54" fmla="*/ 0 w 1766"/>
                  <a:gd name="T55" fmla="*/ 0 h 68"/>
                  <a:gd name="T56" fmla="*/ 0 w 1766"/>
                  <a:gd name="T57" fmla="*/ 0 h 68"/>
                  <a:gd name="T58" fmla="*/ 0 w 1766"/>
                  <a:gd name="T59" fmla="*/ 0 h 68"/>
                  <a:gd name="T60" fmla="*/ 0 w 1766"/>
                  <a:gd name="T61" fmla="*/ 0 h 68"/>
                  <a:gd name="T62" fmla="*/ 0 w 1766"/>
                  <a:gd name="T63" fmla="*/ 0 h 68"/>
                  <a:gd name="T64" fmla="*/ 0 w 1766"/>
                  <a:gd name="T65" fmla="*/ 0 h 68"/>
                  <a:gd name="T66" fmla="*/ 0 w 1766"/>
                  <a:gd name="T67" fmla="*/ 0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766" h="68">
                    <a:moveTo>
                      <a:pt x="41" y="49"/>
                    </a:moveTo>
                    <a:lnTo>
                      <a:pt x="21" y="68"/>
                    </a:lnTo>
                    <a:lnTo>
                      <a:pt x="76" y="68"/>
                    </a:lnTo>
                    <a:lnTo>
                      <a:pt x="130" y="67"/>
                    </a:lnTo>
                    <a:lnTo>
                      <a:pt x="185" y="66"/>
                    </a:lnTo>
                    <a:lnTo>
                      <a:pt x="239" y="66"/>
                    </a:lnTo>
                    <a:lnTo>
                      <a:pt x="294" y="65"/>
                    </a:lnTo>
                    <a:lnTo>
                      <a:pt x="348" y="64"/>
                    </a:lnTo>
                    <a:lnTo>
                      <a:pt x="403" y="63"/>
                    </a:lnTo>
                    <a:lnTo>
                      <a:pt x="457" y="62"/>
                    </a:lnTo>
                    <a:lnTo>
                      <a:pt x="512" y="61"/>
                    </a:lnTo>
                    <a:lnTo>
                      <a:pt x="565" y="60"/>
                    </a:lnTo>
                    <a:lnTo>
                      <a:pt x="620" y="59"/>
                    </a:lnTo>
                    <a:lnTo>
                      <a:pt x="674" y="59"/>
                    </a:lnTo>
                    <a:lnTo>
                      <a:pt x="729" y="58"/>
                    </a:lnTo>
                    <a:lnTo>
                      <a:pt x="784" y="57"/>
                    </a:lnTo>
                    <a:lnTo>
                      <a:pt x="838" y="56"/>
                    </a:lnTo>
                    <a:lnTo>
                      <a:pt x="893" y="55"/>
                    </a:lnTo>
                    <a:lnTo>
                      <a:pt x="947" y="54"/>
                    </a:lnTo>
                    <a:lnTo>
                      <a:pt x="1002" y="53"/>
                    </a:lnTo>
                    <a:lnTo>
                      <a:pt x="1056" y="52"/>
                    </a:lnTo>
                    <a:lnTo>
                      <a:pt x="1111" y="51"/>
                    </a:lnTo>
                    <a:lnTo>
                      <a:pt x="1165" y="50"/>
                    </a:lnTo>
                    <a:lnTo>
                      <a:pt x="1220" y="49"/>
                    </a:lnTo>
                    <a:lnTo>
                      <a:pt x="1275" y="48"/>
                    </a:lnTo>
                    <a:lnTo>
                      <a:pt x="1329" y="47"/>
                    </a:lnTo>
                    <a:lnTo>
                      <a:pt x="1384" y="47"/>
                    </a:lnTo>
                    <a:lnTo>
                      <a:pt x="1438" y="46"/>
                    </a:lnTo>
                    <a:lnTo>
                      <a:pt x="1493" y="45"/>
                    </a:lnTo>
                    <a:lnTo>
                      <a:pt x="1548" y="44"/>
                    </a:lnTo>
                    <a:lnTo>
                      <a:pt x="1602" y="43"/>
                    </a:lnTo>
                    <a:lnTo>
                      <a:pt x="1657" y="41"/>
                    </a:lnTo>
                    <a:lnTo>
                      <a:pt x="1711" y="40"/>
                    </a:lnTo>
                    <a:lnTo>
                      <a:pt x="1766" y="38"/>
                    </a:lnTo>
                    <a:lnTo>
                      <a:pt x="1766" y="0"/>
                    </a:lnTo>
                    <a:lnTo>
                      <a:pt x="1711" y="0"/>
                    </a:lnTo>
                    <a:lnTo>
                      <a:pt x="1657" y="1"/>
                    </a:lnTo>
                    <a:lnTo>
                      <a:pt x="1602" y="2"/>
                    </a:lnTo>
                    <a:lnTo>
                      <a:pt x="1548" y="3"/>
                    </a:lnTo>
                    <a:lnTo>
                      <a:pt x="1493" y="4"/>
                    </a:lnTo>
                    <a:lnTo>
                      <a:pt x="1438" y="5"/>
                    </a:lnTo>
                    <a:lnTo>
                      <a:pt x="1384" y="6"/>
                    </a:lnTo>
                    <a:lnTo>
                      <a:pt x="1329" y="6"/>
                    </a:lnTo>
                    <a:lnTo>
                      <a:pt x="1275" y="7"/>
                    </a:lnTo>
                    <a:lnTo>
                      <a:pt x="1220" y="8"/>
                    </a:lnTo>
                    <a:lnTo>
                      <a:pt x="1165" y="9"/>
                    </a:lnTo>
                    <a:lnTo>
                      <a:pt x="1111" y="10"/>
                    </a:lnTo>
                    <a:lnTo>
                      <a:pt x="1056" y="11"/>
                    </a:lnTo>
                    <a:lnTo>
                      <a:pt x="1002" y="12"/>
                    </a:lnTo>
                    <a:lnTo>
                      <a:pt x="947" y="13"/>
                    </a:lnTo>
                    <a:lnTo>
                      <a:pt x="893" y="14"/>
                    </a:lnTo>
                    <a:lnTo>
                      <a:pt x="838" y="15"/>
                    </a:lnTo>
                    <a:lnTo>
                      <a:pt x="784" y="16"/>
                    </a:lnTo>
                    <a:lnTo>
                      <a:pt x="729" y="17"/>
                    </a:lnTo>
                    <a:lnTo>
                      <a:pt x="674" y="18"/>
                    </a:lnTo>
                    <a:lnTo>
                      <a:pt x="620" y="18"/>
                    </a:lnTo>
                    <a:lnTo>
                      <a:pt x="565" y="19"/>
                    </a:lnTo>
                    <a:lnTo>
                      <a:pt x="512" y="20"/>
                    </a:lnTo>
                    <a:lnTo>
                      <a:pt x="457" y="21"/>
                    </a:lnTo>
                    <a:lnTo>
                      <a:pt x="403" y="22"/>
                    </a:lnTo>
                    <a:lnTo>
                      <a:pt x="348" y="23"/>
                    </a:lnTo>
                    <a:lnTo>
                      <a:pt x="294" y="24"/>
                    </a:lnTo>
                    <a:lnTo>
                      <a:pt x="239" y="25"/>
                    </a:lnTo>
                    <a:lnTo>
                      <a:pt x="185" y="25"/>
                    </a:lnTo>
                    <a:lnTo>
                      <a:pt x="130" y="26"/>
                    </a:lnTo>
                    <a:lnTo>
                      <a:pt x="76" y="27"/>
                    </a:lnTo>
                    <a:lnTo>
                      <a:pt x="21" y="29"/>
                    </a:lnTo>
                    <a:lnTo>
                      <a:pt x="0" y="49"/>
                    </a:lnTo>
                    <a:lnTo>
                      <a:pt x="4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" name="Freeform 79"/>
              <p:cNvSpPr>
                <a:spLocks/>
              </p:cNvSpPr>
              <p:nvPr/>
            </p:nvSpPr>
            <p:spPr bwMode="auto">
              <a:xfrm>
                <a:off x="5181" y="3962"/>
                <a:ext cx="3" cy="2"/>
              </a:xfrm>
              <a:custGeom>
                <a:avLst/>
                <a:gdLst>
                  <a:gd name="T0" fmla="*/ 0 w 43"/>
                  <a:gd name="T1" fmla="*/ 0 h 21"/>
                  <a:gd name="T2" fmla="*/ 0 w 43"/>
                  <a:gd name="T3" fmla="*/ 0 h 21"/>
                  <a:gd name="T4" fmla="*/ 0 w 43"/>
                  <a:gd name="T5" fmla="*/ 0 h 21"/>
                  <a:gd name="T6" fmla="*/ 0 w 43"/>
                  <a:gd name="T7" fmla="*/ 0 h 21"/>
                  <a:gd name="T8" fmla="*/ 0 w 43"/>
                  <a:gd name="T9" fmla="*/ 0 h 21"/>
                  <a:gd name="T10" fmla="*/ 0 w 43"/>
                  <a:gd name="T11" fmla="*/ 0 h 21"/>
                  <a:gd name="T12" fmla="*/ 0 w 43"/>
                  <a:gd name="T13" fmla="*/ 0 h 21"/>
                  <a:gd name="T14" fmla="*/ 0 w 43"/>
                  <a:gd name="T15" fmla="*/ 0 h 21"/>
                  <a:gd name="T16" fmla="*/ 0 w 43"/>
                  <a:gd name="T17" fmla="*/ 0 h 21"/>
                  <a:gd name="T18" fmla="*/ 0 w 43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" h="21">
                    <a:moveTo>
                      <a:pt x="43" y="21"/>
                    </a:moveTo>
                    <a:lnTo>
                      <a:pt x="41" y="11"/>
                    </a:lnTo>
                    <a:lnTo>
                      <a:pt x="37" y="5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7" name="Freeform 80"/>
              <p:cNvSpPr>
                <a:spLocks/>
              </p:cNvSpPr>
              <p:nvPr/>
            </p:nvSpPr>
            <p:spPr bwMode="auto">
              <a:xfrm>
                <a:off x="5181" y="3964"/>
                <a:ext cx="3" cy="64"/>
              </a:xfrm>
              <a:custGeom>
                <a:avLst/>
                <a:gdLst>
                  <a:gd name="T0" fmla="*/ 0 w 41"/>
                  <a:gd name="T1" fmla="*/ 0 h 770"/>
                  <a:gd name="T2" fmla="*/ 0 w 41"/>
                  <a:gd name="T3" fmla="*/ 0 h 770"/>
                  <a:gd name="T4" fmla="*/ 0 w 41"/>
                  <a:gd name="T5" fmla="*/ 0 h 770"/>
                  <a:gd name="T6" fmla="*/ 0 w 41"/>
                  <a:gd name="T7" fmla="*/ 0 h 770"/>
                  <a:gd name="T8" fmla="*/ 0 w 41"/>
                  <a:gd name="T9" fmla="*/ 0 h 770"/>
                  <a:gd name="T10" fmla="*/ 0 w 41"/>
                  <a:gd name="T11" fmla="*/ 0 h 770"/>
                  <a:gd name="T12" fmla="*/ 0 w 41"/>
                  <a:gd name="T13" fmla="*/ 0 h 770"/>
                  <a:gd name="T14" fmla="*/ 0 w 41"/>
                  <a:gd name="T15" fmla="*/ 0 h 770"/>
                  <a:gd name="T16" fmla="*/ 0 w 41"/>
                  <a:gd name="T17" fmla="*/ 0 h 770"/>
                  <a:gd name="T18" fmla="*/ 0 w 41"/>
                  <a:gd name="T19" fmla="*/ 0 h 770"/>
                  <a:gd name="T20" fmla="*/ 0 w 41"/>
                  <a:gd name="T21" fmla="*/ 0 h 770"/>
                  <a:gd name="T22" fmla="*/ 0 w 41"/>
                  <a:gd name="T23" fmla="*/ 0 h 770"/>
                  <a:gd name="T24" fmla="*/ 0 w 41"/>
                  <a:gd name="T25" fmla="*/ 0 h 770"/>
                  <a:gd name="T26" fmla="*/ 0 w 41"/>
                  <a:gd name="T27" fmla="*/ 0 h 770"/>
                  <a:gd name="T28" fmla="*/ 0 w 41"/>
                  <a:gd name="T29" fmla="*/ 0 h 770"/>
                  <a:gd name="T30" fmla="*/ 0 w 41"/>
                  <a:gd name="T31" fmla="*/ 0 h 770"/>
                  <a:gd name="T32" fmla="*/ 0 w 41"/>
                  <a:gd name="T33" fmla="*/ 0 h 770"/>
                  <a:gd name="T34" fmla="*/ 0 w 41"/>
                  <a:gd name="T35" fmla="*/ 0 h 770"/>
                  <a:gd name="T36" fmla="*/ 0 w 41"/>
                  <a:gd name="T37" fmla="*/ 0 h 770"/>
                  <a:gd name="T38" fmla="*/ 0 w 41"/>
                  <a:gd name="T39" fmla="*/ 0 h 770"/>
                  <a:gd name="T40" fmla="*/ 0 w 41"/>
                  <a:gd name="T41" fmla="*/ 0 h 770"/>
                  <a:gd name="T42" fmla="*/ 0 w 41"/>
                  <a:gd name="T43" fmla="*/ 0 h 770"/>
                  <a:gd name="T44" fmla="*/ 0 w 41"/>
                  <a:gd name="T45" fmla="*/ 0 h 770"/>
                  <a:gd name="T46" fmla="*/ 0 w 41"/>
                  <a:gd name="T47" fmla="*/ 0 h 770"/>
                  <a:gd name="T48" fmla="*/ 0 w 41"/>
                  <a:gd name="T49" fmla="*/ 0 h 770"/>
                  <a:gd name="T50" fmla="*/ 0 w 41"/>
                  <a:gd name="T51" fmla="*/ 0 h 770"/>
                  <a:gd name="T52" fmla="*/ 0 w 41"/>
                  <a:gd name="T53" fmla="*/ 0 h 770"/>
                  <a:gd name="T54" fmla="*/ 0 w 41"/>
                  <a:gd name="T55" fmla="*/ 0 h 770"/>
                  <a:gd name="T56" fmla="*/ 0 w 41"/>
                  <a:gd name="T57" fmla="*/ 0 h 770"/>
                  <a:gd name="T58" fmla="*/ 0 w 41"/>
                  <a:gd name="T59" fmla="*/ 0 h 770"/>
                  <a:gd name="T60" fmla="*/ 0 w 41"/>
                  <a:gd name="T61" fmla="*/ 0 h 770"/>
                  <a:gd name="T62" fmla="*/ 0 w 41"/>
                  <a:gd name="T63" fmla="*/ 0 h 770"/>
                  <a:gd name="T64" fmla="*/ 0 w 41"/>
                  <a:gd name="T65" fmla="*/ 0 h 770"/>
                  <a:gd name="T66" fmla="*/ 0 w 41"/>
                  <a:gd name="T67" fmla="*/ 0 h 7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1" h="770">
                    <a:moveTo>
                      <a:pt x="37" y="770"/>
                    </a:moveTo>
                    <a:lnTo>
                      <a:pt x="41" y="758"/>
                    </a:lnTo>
                    <a:lnTo>
                      <a:pt x="41" y="735"/>
                    </a:lnTo>
                    <a:lnTo>
                      <a:pt x="41" y="710"/>
                    </a:lnTo>
                    <a:lnTo>
                      <a:pt x="41" y="687"/>
                    </a:lnTo>
                    <a:lnTo>
                      <a:pt x="41" y="663"/>
                    </a:lnTo>
                    <a:lnTo>
                      <a:pt x="41" y="640"/>
                    </a:lnTo>
                    <a:lnTo>
                      <a:pt x="41" y="615"/>
                    </a:lnTo>
                    <a:lnTo>
                      <a:pt x="41" y="592"/>
                    </a:lnTo>
                    <a:lnTo>
                      <a:pt x="41" y="568"/>
                    </a:lnTo>
                    <a:lnTo>
                      <a:pt x="41" y="545"/>
                    </a:lnTo>
                    <a:lnTo>
                      <a:pt x="41" y="521"/>
                    </a:lnTo>
                    <a:lnTo>
                      <a:pt x="41" y="497"/>
                    </a:lnTo>
                    <a:lnTo>
                      <a:pt x="41" y="474"/>
                    </a:lnTo>
                    <a:lnTo>
                      <a:pt x="41" y="449"/>
                    </a:lnTo>
                    <a:lnTo>
                      <a:pt x="41" y="426"/>
                    </a:lnTo>
                    <a:lnTo>
                      <a:pt x="41" y="402"/>
                    </a:lnTo>
                    <a:lnTo>
                      <a:pt x="41" y="379"/>
                    </a:lnTo>
                    <a:lnTo>
                      <a:pt x="41" y="355"/>
                    </a:lnTo>
                    <a:lnTo>
                      <a:pt x="41" y="331"/>
                    </a:lnTo>
                    <a:lnTo>
                      <a:pt x="41" y="308"/>
                    </a:lnTo>
                    <a:lnTo>
                      <a:pt x="41" y="284"/>
                    </a:lnTo>
                    <a:lnTo>
                      <a:pt x="41" y="260"/>
                    </a:lnTo>
                    <a:lnTo>
                      <a:pt x="41" y="236"/>
                    </a:lnTo>
                    <a:lnTo>
                      <a:pt x="41" y="213"/>
                    </a:lnTo>
                    <a:lnTo>
                      <a:pt x="41" y="189"/>
                    </a:lnTo>
                    <a:lnTo>
                      <a:pt x="41" y="165"/>
                    </a:lnTo>
                    <a:lnTo>
                      <a:pt x="41" y="142"/>
                    </a:lnTo>
                    <a:lnTo>
                      <a:pt x="41" y="118"/>
                    </a:lnTo>
                    <a:lnTo>
                      <a:pt x="41" y="95"/>
                    </a:lnTo>
                    <a:lnTo>
                      <a:pt x="41" y="70"/>
                    </a:lnTo>
                    <a:lnTo>
                      <a:pt x="41" y="47"/>
                    </a:lnTo>
                    <a:lnTo>
                      <a:pt x="41" y="23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7"/>
                    </a:lnTo>
                    <a:lnTo>
                      <a:pt x="0" y="70"/>
                    </a:lnTo>
                    <a:lnTo>
                      <a:pt x="0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0" y="165"/>
                    </a:lnTo>
                    <a:lnTo>
                      <a:pt x="0" y="189"/>
                    </a:lnTo>
                    <a:lnTo>
                      <a:pt x="0" y="213"/>
                    </a:lnTo>
                    <a:lnTo>
                      <a:pt x="0" y="236"/>
                    </a:lnTo>
                    <a:lnTo>
                      <a:pt x="0" y="260"/>
                    </a:lnTo>
                    <a:lnTo>
                      <a:pt x="0" y="284"/>
                    </a:lnTo>
                    <a:lnTo>
                      <a:pt x="0" y="308"/>
                    </a:lnTo>
                    <a:lnTo>
                      <a:pt x="0" y="331"/>
                    </a:lnTo>
                    <a:lnTo>
                      <a:pt x="0" y="355"/>
                    </a:lnTo>
                    <a:lnTo>
                      <a:pt x="0" y="379"/>
                    </a:lnTo>
                    <a:lnTo>
                      <a:pt x="0" y="402"/>
                    </a:lnTo>
                    <a:lnTo>
                      <a:pt x="0" y="426"/>
                    </a:lnTo>
                    <a:lnTo>
                      <a:pt x="0" y="449"/>
                    </a:lnTo>
                    <a:lnTo>
                      <a:pt x="0" y="474"/>
                    </a:lnTo>
                    <a:lnTo>
                      <a:pt x="0" y="497"/>
                    </a:lnTo>
                    <a:lnTo>
                      <a:pt x="0" y="521"/>
                    </a:lnTo>
                    <a:lnTo>
                      <a:pt x="0" y="545"/>
                    </a:lnTo>
                    <a:lnTo>
                      <a:pt x="0" y="568"/>
                    </a:lnTo>
                    <a:lnTo>
                      <a:pt x="0" y="592"/>
                    </a:lnTo>
                    <a:lnTo>
                      <a:pt x="0" y="615"/>
                    </a:lnTo>
                    <a:lnTo>
                      <a:pt x="0" y="640"/>
                    </a:lnTo>
                    <a:lnTo>
                      <a:pt x="0" y="663"/>
                    </a:lnTo>
                    <a:lnTo>
                      <a:pt x="0" y="687"/>
                    </a:lnTo>
                    <a:lnTo>
                      <a:pt x="0" y="710"/>
                    </a:lnTo>
                    <a:lnTo>
                      <a:pt x="0" y="735"/>
                    </a:lnTo>
                    <a:lnTo>
                      <a:pt x="0" y="758"/>
                    </a:lnTo>
                    <a:lnTo>
                      <a:pt x="5" y="746"/>
                    </a:lnTo>
                    <a:lnTo>
                      <a:pt x="37" y="7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8" name="Freeform 81"/>
              <p:cNvSpPr>
                <a:spLocks/>
              </p:cNvSpPr>
              <p:nvPr/>
            </p:nvSpPr>
            <p:spPr bwMode="auto">
              <a:xfrm>
                <a:off x="5119" y="4026"/>
                <a:ext cx="65" cy="74"/>
              </a:xfrm>
              <a:custGeom>
                <a:avLst/>
                <a:gdLst>
                  <a:gd name="T0" fmla="*/ 0 w 775"/>
                  <a:gd name="T1" fmla="*/ 0 h 889"/>
                  <a:gd name="T2" fmla="*/ 0 w 775"/>
                  <a:gd name="T3" fmla="*/ 0 h 889"/>
                  <a:gd name="T4" fmla="*/ 0 w 775"/>
                  <a:gd name="T5" fmla="*/ 0 h 889"/>
                  <a:gd name="T6" fmla="*/ 0 w 775"/>
                  <a:gd name="T7" fmla="*/ 0 h 889"/>
                  <a:gd name="T8" fmla="*/ 0 w 775"/>
                  <a:gd name="T9" fmla="*/ 0 h 889"/>
                  <a:gd name="T10" fmla="*/ 0 w 775"/>
                  <a:gd name="T11" fmla="*/ 0 h 889"/>
                  <a:gd name="T12" fmla="*/ 0 w 775"/>
                  <a:gd name="T13" fmla="*/ 0 h 889"/>
                  <a:gd name="T14" fmla="*/ 0 w 775"/>
                  <a:gd name="T15" fmla="*/ 0 h 889"/>
                  <a:gd name="T16" fmla="*/ 0 w 775"/>
                  <a:gd name="T17" fmla="*/ 0 h 889"/>
                  <a:gd name="T18" fmla="*/ 0 w 775"/>
                  <a:gd name="T19" fmla="*/ 0 h 889"/>
                  <a:gd name="T20" fmla="*/ 0 w 775"/>
                  <a:gd name="T21" fmla="*/ 0 h 889"/>
                  <a:gd name="T22" fmla="*/ 0 w 775"/>
                  <a:gd name="T23" fmla="*/ 0 h 889"/>
                  <a:gd name="T24" fmla="*/ 0 w 775"/>
                  <a:gd name="T25" fmla="*/ 0 h 889"/>
                  <a:gd name="T26" fmla="*/ 0 w 775"/>
                  <a:gd name="T27" fmla="*/ 0 h 889"/>
                  <a:gd name="T28" fmla="*/ 0 w 775"/>
                  <a:gd name="T29" fmla="*/ 0 h 889"/>
                  <a:gd name="T30" fmla="*/ 0 w 775"/>
                  <a:gd name="T31" fmla="*/ 0 h 889"/>
                  <a:gd name="T32" fmla="*/ 0 w 775"/>
                  <a:gd name="T33" fmla="*/ 0 h 889"/>
                  <a:gd name="T34" fmla="*/ 0 w 775"/>
                  <a:gd name="T35" fmla="*/ 0 h 889"/>
                  <a:gd name="T36" fmla="*/ 0 w 775"/>
                  <a:gd name="T37" fmla="*/ 0 h 889"/>
                  <a:gd name="T38" fmla="*/ 0 w 775"/>
                  <a:gd name="T39" fmla="*/ 0 h 889"/>
                  <a:gd name="T40" fmla="*/ 0 w 775"/>
                  <a:gd name="T41" fmla="*/ 0 h 889"/>
                  <a:gd name="T42" fmla="*/ 0 w 775"/>
                  <a:gd name="T43" fmla="*/ 0 h 889"/>
                  <a:gd name="T44" fmla="*/ 0 w 775"/>
                  <a:gd name="T45" fmla="*/ 0 h 889"/>
                  <a:gd name="T46" fmla="*/ 0 w 775"/>
                  <a:gd name="T47" fmla="*/ 0 h 889"/>
                  <a:gd name="T48" fmla="*/ 0 w 775"/>
                  <a:gd name="T49" fmla="*/ 0 h 889"/>
                  <a:gd name="T50" fmla="*/ 0 w 775"/>
                  <a:gd name="T51" fmla="*/ 0 h 889"/>
                  <a:gd name="T52" fmla="*/ 0 w 775"/>
                  <a:gd name="T53" fmla="*/ 0 h 889"/>
                  <a:gd name="T54" fmla="*/ 0 w 775"/>
                  <a:gd name="T55" fmla="*/ 0 h 889"/>
                  <a:gd name="T56" fmla="*/ 0 w 775"/>
                  <a:gd name="T57" fmla="*/ 0 h 889"/>
                  <a:gd name="T58" fmla="*/ 0 w 775"/>
                  <a:gd name="T59" fmla="*/ 0 h 889"/>
                  <a:gd name="T60" fmla="*/ 0 w 775"/>
                  <a:gd name="T61" fmla="*/ 0 h 889"/>
                  <a:gd name="T62" fmla="*/ 0 w 775"/>
                  <a:gd name="T63" fmla="*/ 0 h 889"/>
                  <a:gd name="T64" fmla="*/ 0 w 775"/>
                  <a:gd name="T65" fmla="*/ 0 h 8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5" h="889">
                    <a:moveTo>
                      <a:pt x="33" y="889"/>
                    </a:moveTo>
                    <a:lnTo>
                      <a:pt x="58" y="858"/>
                    </a:lnTo>
                    <a:lnTo>
                      <a:pt x="84" y="828"/>
                    </a:lnTo>
                    <a:lnTo>
                      <a:pt x="108" y="797"/>
                    </a:lnTo>
                    <a:lnTo>
                      <a:pt x="132" y="768"/>
                    </a:lnTo>
                    <a:lnTo>
                      <a:pt x="156" y="740"/>
                    </a:lnTo>
                    <a:lnTo>
                      <a:pt x="181" y="711"/>
                    </a:lnTo>
                    <a:lnTo>
                      <a:pt x="203" y="683"/>
                    </a:lnTo>
                    <a:lnTo>
                      <a:pt x="227" y="655"/>
                    </a:lnTo>
                    <a:lnTo>
                      <a:pt x="251" y="628"/>
                    </a:lnTo>
                    <a:lnTo>
                      <a:pt x="273" y="600"/>
                    </a:lnTo>
                    <a:lnTo>
                      <a:pt x="296" y="574"/>
                    </a:lnTo>
                    <a:lnTo>
                      <a:pt x="319" y="547"/>
                    </a:lnTo>
                    <a:lnTo>
                      <a:pt x="341" y="520"/>
                    </a:lnTo>
                    <a:lnTo>
                      <a:pt x="364" y="495"/>
                    </a:lnTo>
                    <a:lnTo>
                      <a:pt x="387" y="469"/>
                    </a:lnTo>
                    <a:lnTo>
                      <a:pt x="409" y="443"/>
                    </a:lnTo>
                    <a:lnTo>
                      <a:pt x="432" y="417"/>
                    </a:lnTo>
                    <a:lnTo>
                      <a:pt x="453" y="392"/>
                    </a:lnTo>
                    <a:lnTo>
                      <a:pt x="476" y="366"/>
                    </a:lnTo>
                    <a:lnTo>
                      <a:pt x="499" y="340"/>
                    </a:lnTo>
                    <a:lnTo>
                      <a:pt x="520" y="315"/>
                    </a:lnTo>
                    <a:lnTo>
                      <a:pt x="543" y="290"/>
                    </a:lnTo>
                    <a:lnTo>
                      <a:pt x="566" y="264"/>
                    </a:lnTo>
                    <a:lnTo>
                      <a:pt x="588" y="238"/>
                    </a:lnTo>
                    <a:lnTo>
                      <a:pt x="611" y="212"/>
                    </a:lnTo>
                    <a:lnTo>
                      <a:pt x="634" y="186"/>
                    </a:lnTo>
                    <a:lnTo>
                      <a:pt x="657" y="159"/>
                    </a:lnTo>
                    <a:lnTo>
                      <a:pt x="680" y="133"/>
                    </a:lnTo>
                    <a:lnTo>
                      <a:pt x="704" y="106"/>
                    </a:lnTo>
                    <a:lnTo>
                      <a:pt x="727" y="80"/>
                    </a:lnTo>
                    <a:lnTo>
                      <a:pt x="751" y="51"/>
                    </a:lnTo>
                    <a:lnTo>
                      <a:pt x="775" y="24"/>
                    </a:lnTo>
                    <a:lnTo>
                      <a:pt x="743" y="0"/>
                    </a:lnTo>
                    <a:lnTo>
                      <a:pt x="719" y="27"/>
                    </a:lnTo>
                    <a:lnTo>
                      <a:pt x="695" y="55"/>
                    </a:lnTo>
                    <a:lnTo>
                      <a:pt x="671" y="82"/>
                    </a:lnTo>
                    <a:lnTo>
                      <a:pt x="648" y="109"/>
                    </a:lnTo>
                    <a:lnTo>
                      <a:pt x="625" y="135"/>
                    </a:lnTo>
                    <a:lnTo>
                      <a:pt x="601" y="161"/>
                    </a:lnTo>
                    <a:lnTo>
                      <a:pt x="579" y="188"/>
                    </a:lnTo>
                    <a:lnTo>
                      <a:pt x="556" y="214"/>
                    </a:lnTo>
                    <a:lnTo>
                      <a:pt x="533" y="239"/>
                    </a:lnTo>
                    <a:lnTo>
                      <a:pt x="511" y="266"/>
                    </a:lnTo>
                    <a:lnTo>
                      <a:pt x="488" y="291"/>
                    </a:lnTo>
                    <a:lnTo>
                      <a:pt x="466" y="316"/>
                    </a:lnTo>
                    <a:lnTo>
                      <a:pt x="444" y="341"/>
                    </a:lnTo>
                    <a:lnTo>
                      <a:pt x="421" y="368"/>
                    </a:lnTo>
                    <a:lnTo>
                      <a:pt x="400" y="393"/>
                    </a:lnTo>
                    <a:lnTo>
                      <a:pt x="377" y="418"/>
                    </a:lnTo>
                    <a:lnTo>
                      <a:pt x="354" y="445"/>
                    </a:lnTo>
                    <a:lnTo>
                      <a:pt x="332" y="471"/>
                    </a:lnTo>
                    <a:lnTo>
                      <a:pt x="309" y="496"/>
                    </a:lnTo>
                    <a:lnTo>
                      <a:pt x="286" y="522"/>
                    </a:lnTo>
                    <a:lnTo>
                      <a:pt x="264" y="550"/>
                    </a:lnTo>
                    <a:lnTo>
                      <a:pt x="241" y="576"/>
                    </a:lnTo>
                    <a:lnTo>
                      <a:pt x="218" y="603"/>
                    </a:lnTo>
                    <a:lnTo>
                      <a:pt x="195" y="631"/>
                    </a:lnTo>
                    <a:lnTo>
                      <a:pt x="171" y="659"/>
                    </a:lnTo>
                    <a:lnTo>
                      <a:pt x="148" y="686"/>
                    </a:lnTo>
                    <a:lnTo>
                      <a:pt x="123" y="716"/>
                    </a:lnTo>
                    <a:lnTo>
                      <a:pt x="100" y="744"/>
                    </a:lnTo>
                    <a:lnTo>
                      <a:pt x="76" y="773"/>
                    </a:lnTo>
                    <a:lnTo>
                      <a:pt x="51" y="804"/>
                    </a:lnTo>
                    <a:lnTo>
                      <a:pt x="25" y="834"/>
                    </a:lnTo>
                    <a:lnTo>
                      <a:pt x="0" y="865"/>
                    </a:lnTo>
                    <a:lnTo>
                      <a:pt x="33" y="8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9" name="Freeform 82"/>
              <p:cNvSpPr>
                <a:spLocks/>
              </p:cNvSpPr>
              <p:nvPr/>
            </p:nvSpPr>
            <p:spPr bwMode="auto">
              <a:xfrm>
                <a:off x="5181" y="4026"/>
                <a:ext cx="3" cy="3"/>
              </a:xfrm>
              <a:custGeom>
                <a:avLst/>
                <a:gdLst>
                  <a:gd name="T0" fmla="*/ 0 w 37"/>
                  <a:gd name="T1" fmla="*/ 0 h 31"/>
                  <a:gd name="T2" fmla="*/ 0 w 37"/>
                  <a:gd name="T3" fmla="*/ 0 h 31"/>
                  <a:gd name="T4" fmla="*/ 0 w 37"/>
                  <a:gd name="T5" fmla="*/ 0 h 31"/>
                  <a:gd name="T6" fmla="*/ 0 w 37"/>
                  <a:gd name="T7" fmla="*/ 0 h 31"/>
                  <a:gd name="T8" fmla="*/ 0 w 37"/>
                  <a:gd name="T9" fmla="*/ 0 h 31"/>
                  <a:gd name="T10" fmla="*/ 0 w 37"/>
                  <a:gd name="T11" fmla="*/ 0 h 31"/>
                  <a:gd name="T12" fmla="*/ 0 w 37"/>
                  <a:gd name="T13" fmla="*/ 0 h 31"/>
                  <a:gd name="T14" fmla="*/ 0 w 37"/>
                  <a:gd name="T15" fmla="*/ 0 h 31"/>
                  <a:gd name="T16" fmla="*/ 0 w 37"/>
                  <a:gd name="T17" fmla="*/ 0 h 31"/>
                  <a:gd name="T18" fmla="*/ 0 w 37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31">
                    <a:moveTo>
                      <a:pt x="5" y="0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8" y="27"/>
                    </a:lnTo>
                    <a:lnTo>
                      <a:pt x="14" y="30"/>
                    </a:lnTo>
                    <a:lnTo>
                      <a:pt x="22" y="31"/>
                    </a:lnTo>
                    <a:lnTo>
                      <a:pt x="29" y="30"/>
                    </a:lnTo>
                    <a:lnTo>
                      <a:pt x="37" y="2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0" name="Freeform 83"/>
              <p:cNvSpPr>
                <a:spLocks/>
              </p:cNvSpPr>
              <p:nvPr/>
            </p:nvSpPr>
            <p:spPr bwMode="auto">
              <a:xfrm>
                <a:off x="5114" y="4095"/>
                <a:ext cx="103" cy="61"/>
              </a:xfrm>
              <a:custGeom>
                <a:avLst/>
                <a:gdLst>
                  <a:gd name="T0" fmla="*/ 0 w 1243"/>
                  <a:gd name="T1" fmla="*/ 0 h 725"/>
                  <a:gd name="T2" fmla="*/ 0 w 1243"/>
                  <a:gd name="T3" fmla="*/ 0 h 725"/>
                  <a:gd name="T4" fmla="*/ 0 w 1243"/>
                  <a:gd name="T5" fmla="*/ 0 h 725"/>
                  <a:gd name="T6" fmla="*/ 0 w 1243"/>
                  <a:gd name="T7" fmla="*/ 0 h 725"/>
                  <a:gd name="T8" fmla="*/ 0 w 1243"/>
                  <a:gd name="T9" fmla="*/ 0 h 725"/>
                  <a:gd name="T10" fmla="*/ 0 w 1243"/>
                  <a:gd name="T11" fmla="*/ 0 h 725"/>
                  <a:gd name="T12" fmla="*/ 0 w 1243"/>
                  <a:gd name="T13" fmla="*/ 0 h 725"/>
                  <a:gd name="T14" fmla="*/ 0 w 1243"/>
                  <a:gd name="T15" fmla="*/ 0 h 725"/>
                  <a:gd name="T16" fmla="*/ 0 w 1243"/>
                  <a:gd name="T17" fmla="*/ 0 h 725"/>
                  <a:gd name="T18" fmla="*/ 0 w 1243"/>
                  <a:gd name="T19" fmla="*/ 0 h 725"/>
                  <a:gd name="T20" fmla="*/ 0 w 1243"/>
                  <a:gd name="T21" fmla="*/ 0 h 725"/>
                  <a:gd name="T22" fmla="*/ 0 w 1243"/>
                  <a:gd name="T23" fmla="*/ 0 h 725"/>
                  <a:gd name="T24" fmla="*/ 0 w 1243"/>
                  <a:gd name="T25" fmla="*/ 0 h 725"/>
                  <a:gd name="T26" fmla="*/ 0 w 1243"/>
                  <a:gd name="T27" fmla="*/ 0 h 725"/>
                  <a:gd name="T28" fmla="*/ 0 w 1243"/>
                  <a:gd name="T29" fmla="*/ 0 h 725"/>
                  <a:gd name="T30" fmla="*/ 0 w 1243"/>
                  <a:gd name="T31" fmla="*/ 0 h 725"/>
                  <a:gd name="T32" fmla="*/ 0 w 1243"/>
                  <a:gd name="T33" fmla="*/ 0 h 725"/>
                  <a:gd name="T34" fmla="*/ 0 w 1243"/>
                  <a:gd name="T35" fmla="*/ 0 h 725"/>
                  <a:gd name="T36" fmla="*/ 0 w 1243"/>
                  <a:gd name="T37" fmla="*/ 0 h 725"/>
                  <a:gd name="T38" fmla="*/ 0 w 1243"/>
                  <a:gd name="T39" fmla="*/ 0 h 725"/>
                  <a:gd name="T40" fmla="*/ 0 w 1243"/>
                  <a:gd name="T41" fmla="*/ 0 h 725"/>
                  <a:gd name="T42" fmla="*/ 0 w 1243"/>
                  <a:gd name="T43" fmla="*/ 0 h 725"/>
                  <a:gd name="T44" fmla="*/ 0 w 1243"/>
                  <a:gd name="T45" fmla="*/ 0 h 725"/>
                  <a:gd name="T46" fmla="*/ 0 w 1243"/>
                  <a:gd name="T47" fmla="*/ 0 h 725"/>
                  <a:gd name="T48" fmla="*/ 0 w 1243"/>
                  <a:gd name="T49" fmla="*/ 0 h 725"/>
                  <a:gd name="T50" fmla="*/ 0 w 1243"/>
                  <a:gd name="T51" fmla="*/ 0 h 725"/>
                  <a:gd name="T52" fmla="*/ 0 w 1243"/>
                  <a:gd name="T53" fmla="*/ 0 h 725"/>
                  <a:gd name="T54" fmla="*/ 0 w 1243"/>
                  <a:gd name="T55" fmla="*/ 0 h 725"/>
                  <a:gd name="T56" fmla="*/ 0 w 1243"/>
                  <a:gd name="T57" fmla="*/ 0 h 725"/>
                  <a:gd name="T58" fmla="*/ 0 w 1243"/>
                  <a:gd name="T59" fmla="*/ 0 h 725"/>
                  <a:gd name="T60" fmla="*/ 0 w 1243"/>
                  <a:gd name="T61" fmla="*/ 0 h 725"/>
                  <a:gd name="T62" fmla="*/ 0 w 1243"/>
                  <a:gd name="T63" fmla="*/ 0 h 725"/>
                  <a:gd name="T64" fmla="*/ 0 w 1243"/>
                  <a:gd name="T65" fmla="*/ 0 h 725"/>
                  <a:gd name="T66" fmla="*/ 0 w 1243"/>
                  <a:gd name="T67" fmla="*/ 0 h 725"/>
                  <a:gd name="T68" fmla="*/ 0 w 1243"/>
                  <a:gd name="T69" fmla="*/ 0 h 725"/>
                  <a:gd name="T70" fmla="*/ 0 w 1243"/>
                  <a:gd name="T71" fmla="*/ 0 h 7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243" h="725">
                    <a:moveTo>
                      <a:pt x="87" y="46"/>
                    </a:moveTo>
                    <a:lnTo>
                      <a:pt x="50" y="104"/>
                    </a:lnTo>
                    <a:lnTo>
                      <a:pt x="23" y="172"/>
                    </a:lnTo>
                    <a:lnTo>
                      <a:pt x="7" y="247"/>
                    </a:lnTo>
                    <a:lnTo>
                      <a:pt x="0" y="323"/>
                    </a:lnTo>
                    <a:lnTo>
                      <a:pt x="6" y="401"/>
                    </a:lnTo>
                    <a:lnTo>
                      <a:pt x="21" y="475"/>
                    </a:lnTo>
                    <a:lnTo>
                      <a:pt x="48" y="542"/>
                    </a:lnTo>
                    <a:lnTo>
                      <a:pt x="87" y="597"/>
                    </a:lnTo>
                    <a:lnTo>
                      <a:pt x="110" y="622"/>
                    </a:lnTo>
                    <a:lnTo>
                      <a:pt x="136" y="643"/>
                    </a:lnTo>
                    <a:lnTo>
                      <a:pt x="163" y="661"/>
                    </a:lnTo>
                    <a:lnTo>
                      <a:pt x="191" y="676"/>
                    </a:lnTo>
                    <a:lnTo>
                      <a:pt x="221" y="689"/>
                    </a:lnTo>
                    <a:lnTo>
                      <a:pt x="253" y="700"/>
                    </a:lnTo>
                    <a:lnTo>
                      <a:pt x="285" y="709"/>
                    </a:lnTo>
                    <a:lnTo>
                      <a:pt x="319" y="716"/>
                    </a:lnTo>
                    <a:lnTo>
                      <a:pt x="354" y="720"/>
                    </a:lnTo>
                    <a:lnTo>
                      <a:pt x="390" y="723"/>
                    </a:lnTo>
                    <a:lnTo>
                      <a:pt x="427" y="725"/>
                    </a:lnTo>
                    <a:lnTo>
                      <a:pt x="466" y="725"/>
                    </a:lnTo>
                    <a:lnTo>
                      <a:pt x="505" y="724"/>
                    </a:lnTo>
                    <a:lnTo>
                      <a:pt x="546" y="722"/>
                    </a:lnTo>
                    <a:lnTo>
                      <a:pt x="588" y="719"/>
                    </a:lnTo>
                    <a:lnTo>
                      <a:pt x="630" y="716"/>
                    </a:lnTo>
                    <a:lnTo>
                      <a:pt x="669" y="713"/>
                    </a:lnTo>
                    <a:lnTo>
                      <a:pt x="707" y="709"/>
                    </a:lnTo>
                    <a:lnTo>
                      <a:pt x="746" y="704"/>
                    </a:lnTo>
                    <a:lnTo>
                      <a:pt x="785" y="699"/>
                    </a:lnTo>
                    <a:lnTo>
                      <a:pt x="823" y="693"/>
                    </a:lnTo>
                    <a:lnTo>
                      <a:pt x="862" y="687"/>
                    </a:lnTo>
                    <a:lnTo>
                      <a:pt x="901" y="681"/>
                    </a:lnTo>
                    <a:lnTo>
                      <a:pt x="939" y="674"/>
                    </a:lnTo>
                    <a:lnTo>
                      <a:pt x="978" y="666"/>
                    </a:lnTo>
                    <a:lnTo>
                      <a:pt x="1015" y="657"/>
                    </a:lnTo>
                    <a:lnTo>
                      <a:pt x="1053" y="648"/>
                    </a:lnTo>
                    <a:lnTo>
                      <a:pt x="1091" y="638"/>
                    </a:lnTo>
                    <a:lnTo>
                      <a:pt x="1128" y="626"/>
                    </a:lnTo>
                    <a:lnTo>
                      <a:pt x="1164" y="615"/>
                    </a:lnTo>
                    <a:lnTo>
                      <a:pt x="1201" y="601"/>
                    </a:lnTo>
                    <a:lnTo>
                      <a:pt x="1236" y="587"/>
                    </a:lnTo>
                    <a:lnTo>
                      <a:pt x="1242" y="543"/>
                    </a:lnTo>
                    <a:lnTo>
                      <a:pt x="1243" y="500"/>
                    </a:lnTo>
                    <a:lnTo>
                      <a:pt x="1241" y="459"/>
                    </a:lnTo>
                    <a:lnTo>
                      <a:pt x="1233" y="419"/>
                    </a:lnTo>
                    <a:lnTo>
                      <a:pt x="1222" y="382"/>
                    </a:lnTo>
                    <a:lnTo>
                      <a:pt x="1208" y="346"/>
                    </a:lnTo>
                    <a:lnTo>
                      <a:pt x="1191" y="311"/>
                    </a:lnTo>
                    <a:lnTo>
                      <a:pt x="1170" y="279"/>
                    </a:lnTo>
                    <a:lnTo>
                      <a:pt x="1146" y="248"/>
                    </a:lnTo>
                    <a:lnTo>
                      <a:pt x="1118" y="218"/>
                    </a:lnTo>
                    <a:lnTo>
                      <a:pt x="1088" y="191"/>
                    </a:lnTo>
                    <a:lnTo>
                      <a:pt x="1055" y="166"/>
                    </a:lnTo>
                    <a:lnTo>
                      <a:pt x="1020" y="141"/>
                    </a:lnTo>
                    <a:lnTo>
                      <a:pt x="982" y="119"/>
                    </a:lnTo>
                    <a:lnTo>
                      <a:pt x="942" y="99"/>
                    </a:lnTo>
                    <a:lnTo>
                      <a:pt x="900" y="81"/>
                    </a:lnTo>
                    <a:lnTo>
                      <a:pt x="857" y="64"/>
                    </a:lnTo>
                    <a:lnTo>
                      <a:pt x="810" y="49"/>
                    </a:lnTo>
                    <a:lnTo>
                      <a:pt x="764" y="36"/>
                    </a:lnTo>
                    <a:lnTo>
                      <a:pt x="715" y="25"/>
                    </a:lnTo>
                    <a:lnTo>
                      <a:pt x="666" y="16"/>
                    </a:lnTo>
                    <a:lnTo>
                      <a:pt x="615" y="9"/>
                    </a:lnTo>
                    <a:lnTo>
                      <a:pt x="563" y="4"/>
                    </a:lnTo>
                    <a:lnTo>
                      <a:pt x="512" y="1"/>
                    </a:lnTo>
                    <a:lnTo>
                      <a:pt x="459" y="0"/>
                    </a:lnTo>
                    <a:lnTo>
                      <a:pt x="405" y="0"/>
                    </a:lnTo>
                    <a:lnTo>
                      <a:pt x="352" y="3"/>
                    </a:lnTo>
                    <a:lnTo>
                      <a:pt x="298" y="8"/>
                    </a:lnTo>
                    <a:lnTo>
                      <a:pt x="245" y="14"/>
                    </a:lnTo>
                    <a:lnTo>
                      <a:pt x="191" y="23"/>
                    </a:lnTo>
                    <a:lnTo>
                      <a:pt x="138" y="33"/>
                    </a:lnTo>
                    <a:lnTo>
                      <a:pt x="87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1" name="Freeform 84"/>
              <p:cNvSpPr>
                <a:spLocks/>
              </p:cNvSpPr>
              <p:nvPr/>
            </p:nvSpPr>
            <p:spPr bwMode="auto">
              <a:xfrm>
                <a:off x="5112" y="4098"/>
                <a:ext cx="10" cy="48"/>
              </a:xfrm>
              <a:custGeom>
                <a:avLst/>
                <a:gdLst>
                  <a:gd name="T0" fmla="*/ 0 w 123"/>
                  <a:gd name="T1" fmla="*/ 0 h 577"/>
                  <a:gd name="T2" fmla="*/ 0 w 123"/>
                  <a:gd name="T3" fmla="*/ 0 h 577"/>
                  <a:gd name="T4" fmla="*/ 0 w 123"/>
                  <a:gd name="T5" fmla="*/ 0 h 577"/>
                  <a:gd name="T6" fmla="*/ 0 w 123"/>
                  <a:gd name="T7" fmla="*/ 0 h 577"/>
                  <a:gd name="T8" fmla="*/ 0 w 123"/>
                  <a:gd name="T9" fmla="*/ 0 h 577"/>
                  <a:gd name="T10" fmla="*/ 0 w 123"/>
                  <a:gd name="T11" fmla="*/ 0 h 577"/>
                  <a:gd name="T12" fmla="*/ 0 w 123"/>
                  <a:gd name="T13" fmla="*/ 0 h 577"/>
                  <a:gd name="T14" fmla="*/ 0 w 123"/>
                  <a:gd name="T15" fmla="*/ 0 h 577"/>
                  <a:gd name="T16" fmla="*/ 0 w 123"/>
                  <a:gd name="T17" fmla="*/ 0 h 577"/>
                  <a:gd name="T18" fmla="*/ 0 w 123"/>
                  <a:gd name="T19" fmla="*/ 0 h 577"/>
                  <a:gd name="T20" fmla="*/ 0 w 123"/>
                  <a:gd name="T21" fmla="*/ 0 h 577"/>
                  <a:gd name="T22" fmla="*/ 0 w 123"/>
                  <a:gd name="T23" fmla="*/ 0 h 577"/>
                  <a:gd name="T24" fmla="*/ 0 w 123"/>
                  <a:gd name="T25" fmla="*/ 0 h 577"/>
                  <a:gd name="T26" fmla="*/ 0 w 123"/>
                  <a:gd name="T27" fmla="*/ 0 h 577"/>
                  <a:gd name="T28" fmla="*/ 0 w 123"/>
                  <a:gd name="T29" fmla="*/ 0 h 577"/>
                  <a:gd name="T30" fmla="*/ 0 w 123"/>
                  <a:gd name="T31" fmla="*/ 0 h 577"/>
                  <a:gd name="T32" fmla="*/ 0 w 123"/>
                  <a:gd name="T33" fmla="*/ 0 h 577"/>
                  <a:gd name="T34" fmla="*/ 0 w 123"/>
                  <a:gd name="T35" fmla="*/ 0 h 577"/>
                  <a:gd name="T36" fmla="*/ 0 w 123"/>
                  <a:gd name="T37" fmla="*/ 0 h 577"/>
                  <a:gd name="T38" fmla="*/ 0 w 123"/>
                  <a:gd name="T39" fmla="*/ 0 h 577"/>
                  <a:gd name="T40" fmla="*/ 0 w 123"/>
                  <a:gd name="T41" fmla="*/ 0 h 577"/>
                  <a:gd name="T42" fmla="*/ 0 w 123"/>
                  <a:gd name="T43" fmla="*/ 0 h 577"/>
                  <a:gd name="T44" fmla="*/ 0 w 123"/>
                  <a:gd name="T45" fmla="*/ 0 h 577"/>
                  <a:gd name="T46" fmla="*/ 0 w 123"/>
                  <a:gd name="T47" fmla="*/ 0 h 577"/>
                  <a:gd name="T48" fmla="*/ 0 w 123"/>
                  <a:gd name="T49" fmla="*/ 0 h 577"/>
                  <a:gd name="T50" fmla="*/ 0 w 123"/>
                  <a:gd name="T51" fmla="*/ 0 h 577"/>
                  <a:gd name="T52" fmla="*/ 0 w 123"/>
                  <a:gd name="T53" fmla="*/ 0 h 577"/>
                  <a:gd name="T54" fmla="*/ 0 w 123"/>
                  <a:gd name="T55" fmla="*/ 0 h 577"/>
                  <a:gd name="T56" fmla="*/ 0 w 123"/>
                  <a:gd name="T57" fmla="*/ 0 h 577"/>
                  <a:gd name="T58" fmla="*/ 0 w 123"/>
                  <a:gd name="T59" fmla="*/ 0 h 577"/>
                  <a:gd name="T60" fmla="*/ 0 w 123"/>
                  <a:gd name="T61" fmla="*/ 0 h 577"/>
                  <a:gd name="T62" fmla="*/ 0 w 123"/>
                  <a:gd name="T63" fmla="*/ 0 h 577"/>
                  <a:gd name="T64" fmla="*/ 0 w 123"/>
                  <a:gd name="T65" fmla="*/ 0 h 577"/>
                  <a:gd name="T66" fmla="*/ 0 w 123"/>
                  <a:gd name="T67" fmla="*/ 0 h 577"/>
                  <a:gd name="T68" fmla="*/ 0 w 123"/>
                  <a:gd name="T69" fmla="*/ 0 h 577"/>
                  <a:gd name="T70" fmla="*/ 0 w 123"/>
                  <a:gd name="T71" fmla="*/ 0 h 577"/>
                  <a:gd name="T72" fmla="*/ 0 w 123"/>
                  <a:gd name="T73" fmla="*/ 0 h 5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577">
                    <a:moveTo>
                      <a:pt x="123" y="550"/>
                    </a:moveTo>
                    <a:lnTo>
                      <a:pt x="123" y="551"/>
                    </a:lnTo>
                    <a:lnTo>
                      <a:pt x="103" y="526"/>
                    </a:lnTo>
                    <a:lnTo>
                      <a:pt x="86" y="499"/>
                    </a:lnTo>
                    <a:lnTo>
                      <a:pt x="73" y="468"/>
                    </a:lnTo>
                    <a:lnTo>
                      <a:pt x="61" y="436"/>
                    </a:lnTo>
                    <a:lnTo>
                      <a:pt x="53" y="401"/>
                    </a:lnTo>
                    <a:lnTo>
                      <a:pt x="46" y="364"/>
                    </a:lnTo>
                    <a:lnTo>
                      <a:pt x="42" y="328"/>
                    </a:lnTo>
                    <a:lnTo>
                      <a:pt x="41" y="289"/>
                    </a:lnTo>
                    <a:lnTo>
                      <a:pt x="43" y="253"/>
                    </a:lnTo>
                    <a:lnTo>
                      <a:pt x="47" y="216"/>
                    </a:lnTo>
                    <a:lnTo>
                      <a:pt x="54" y="178"/>
                    </a:lnTo>
                    <a:lnTo>
                      <a:pt x="63" y="143"/>
                    </a:lnTo>
                    <a:lnTo>
                      <a:pt x="74" y="110"/>
                    </a:lnTo>
                    <a:lnTo>
                      <a:pt x="89" y="78"/>
                    </a:lnTo>
                    <a:lnTo>
                      <a:pt x="106" y="50"/>
                    </a:lnTo>
                    <a:lnTo>
                      <a:pt x="123" y="24"/>
                    </a:lnTo>
                    <a:lnTo>
                      <a:pt x="90" y="0"/>
                    </a:lnTo>
                    <a:lnTo>
                      <a:pt x="69" y="30"/>
                    </a:lnTo>
                    <a:lnTo>
                      <a:pt x="51" y="62"/>
                    </a:lnTo>
                    <a:lnTo>
                      <a:pt x="35" y="96"/>
                    </a:lnTo>
                    <a:lnTo>
                      <a:pt x="22" y="133"/>
                    </a:lnTo>
                    <a:lnTo>
                      <a:pt x="13" y="170"/>
                    </a:lnTo>
                    <a:lnTo>
                      <a:pt x="6" y="209"/>
                    </a:lnTo>
                    <a:lnTo>
                      <a:pt x="2" y="249"/>
                    </a:lnTo>
                    <a:lnTo>
                      <a:pt x="0" y="289"/>
                    </a:lnTo>
                    <a:lnTo>
                      <a:pt x="1" y="330"/>
                    </a:lnTo>
                    <a:lnTo>
                      <a:pt x="5" y="370"/>
                    </a:lnTo>
                    <a:lnTo>
                      <a:pt x="12" y="409"/>
                    </a:lnTo>
                    <a:lnTo>
                      <a:pt x="20" y="446"/>
                    </a:lnTo>
                    <a:lnTo>
                      <a:pt x="34" y="482"/>
                    </a:lnTo>
                    <a:lnTo>
                      <a:pt x="49" y="517"/>
                    </a:lnTo>
                    <a:lnTo>
                      <a:pt x="69" y="548"/>
                    </a:lnTo>
                    <a:lnTo>
                      <a:pt x="90" y="575"/>
                    </a:lnTo>
                    <a:lnTo>
                      <a:pt x="90" y="577"/>
                    </a:lnTo>
                    <a:lnTo>
                      <a:pt x="123" y="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2" name="Freeform 85"/>
              <p:cNvSpPr>
                <a:spLocks/>
              </p:cNvSpPr>
              <p:nvPr/>
            </p:nvSpPr>
            <p:spPr bwMode="auto">
              <a:xfrm>
                <a:off x="5119" y="4144"/>
                <a:ext cx="47" cy="13"/>
              </a:xfrm>
              <a:custGeom>
                <a:avLst/>
                <a:gdLst>
                  <a:gd name="T0" fmla="*/ 0 w 562"/>
                  <a:gd name="T1" fmla="*/ 0 h 160"/>
                  <a:gd name="T2" fmla="*/ 0 w 562"/>
                  <a:gd name="T3" fmla="*/ 0 h 160"/>
                  <a:gd name="T4" fmla="*/ 0 w 562"/>
                  <a:gd name="T5" fmla="*/ 0 h 160"/>
                  <a:gd name="T6" fmla="*/ 0 w 562"/>
                  <a:gd name="T7" fmla="*/ 0 h 160"/>
                  <a:gd name="T8" fmla="*/ 0 w 562"/>
                  <a:gd name="T9" fmla="*/ 0 h 160"/>
                  <a:gd name="T10" fmla="*/ 0 w 562"/>
                  <a:gd name="T11" fmla="*/ 0 h 160"/>
                  <a:gd name="T12" fmla="*/ 0 w 562"/>
                  <a:gd name="T13" fmla="*/ 0 h 160"/>
                  <a:gd name="T14" fmla="*/ 0 w 562"/>
                  <a:gd name="T15" fmla="*/ 0 h 160"/>
                  <a:gd name="T16" fmla="*/ 0 w 562"/>
                  <a:gd name="T17" fmla="*/ 0 h 160"/>
                  <a:gd name="T18" fmla="*/ 0 w 562"/>
                  <a:gd name="T19" fmla="*/ 0 h 160"/>
                  <a:gd name="T20" fmla="*/ 0 w 562"/>
                  <a:gd name="T21" fmla="*/ 0 h 160"/>
                  <a:gd name="T22" fmla="*/ 0 w 562"/>
                  <a:gd name="T23" fmla="*/ 0 h 160"/>
                  <a:gd name="T24" fmla="*/ 0 w 562"/>
                  <a:gd name="T25" fmla="*/ 0 h 160"/>
                  <a:gd name="T26" fmla="*/ 0 w 562"/>
                  <a:gd name="T27" fmla="*/ 0 h 160"/>
                  <a:gd name="T28" fmla="*/ 0 w 562"/>
                  <a:gd name="T29" fmla="*/ 0 h 160"/>
                  <a:gd name="T30" fmla="*/ 0 w 562"/>
                  <a:gd name="T31" fmla="*/ 0 h 160"/>
                  <a:gd name="T32" fmla="*/ 0 w 562"/>
                  <a:gd name="T33" fmla="*/ 0 h 160"/>
                  <a:gd name="T34" fmla="*/ 0 w 562"/>
                  <a:gd name="T35" fmla="*/ 0 h 160"/>
                  <a:gd name="T36" fmla="*/ 0 w 562"/>
                  <a:gd name="T37" fmla="*/ 0 h 160"/>
                  <a:gd name="T38" fmla="*/ 0 w 562"/>
                  <a:gd name="T39" fmla="*/ 0 h 160"/>
                  <a:gd name="T40" fmla="*/ 0 w 562"/>
                  <a:gd name="T41" fmla="*/ 0 h 160"/>
                  <a:gd name="T42" fmla="*/ 0 w 562"/>
                  <a:gd name="T43" fmla="*/ 0 h 160"/>
                  <a:gd name="T44" fmla="*/ 0 w 562"/>
                  <a:gd name="T45" fmla="*/ 0 h 160"/>
                  <a:gd name="T46" fmla="*/ 0 w 562"/>
                  <a:gd name="T47" fmla="*/ 0 h 160"/>
                  <a:gd name="T48" fmla="*/ 0 w 562"/>
                  <a:gd name="T49" fmla="*/ 0 h 160"/>
                  <a:gd name="T50" fmla="*/ 0 w 562"/>
                  <a:gd name="T51" fmla="*/ 0 h 160"/>
                  <a:gd name="T52" fmla="*/ 0 w 562"/>
                  <a:gd name="T53" fmla="*/ 0 h 160"/>
                  <a:gd name="T54" fmla="*/ 0 w 562"/>
                  <a:gd name="T55" fmla="*/ 0 h 160"/>
                  <a:gd name="T56" fmla="*/ 0 w 562"/>
                  <a:gd name="T57" fmla="*/ 0 h 160"/>
                  <a:gd name="T58" fmla="*/ 0 w 562"/>
                  <a:gd name="T59" fmla="*/ 0 h 160"/>
                  <a:gd name="T60" fmla="*/ 0 w 562"/>
                  <a:gd name="T61" fmla="*/ 0 h 160"/>
                  <a:gd name="T62" fmla="*/ 0 w 562"/>
                  <a:gd name="T63" fmla="*/ 0 h 160"/>
                  <a:gd name="T64" fmla="*/ 0 w 562"/>
                  <a:gd name="T65" fmla="*/ 0 h 160"/>
                  <a:gd name="T66" fmla="*/ 0 w 562"/>
                  <a:gd name="T67" fmla="*/ 0 h 160"/>
                  <a:gd name="T68" fmla="*/ 0 w 562"/>
                  <a:gd name="T69" fmla="*/ 0 h 160"/>
                  <a:gd name="T70" fmla="*/ 0 w 562"/>
                  <a:gd name="T71" fmla="*/ 0 h 160"/>
                  <a:gd name="T72" fmla="*/ 0 w 562"/>
                  <a:gd name="T73" fmla="*/ 0 h 1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62" h="160">
                    <a:moveTo>
                      <a:pt x="558" y="112"/>
                    </a:moveTo>
                    <a:lnTo>
                      <a:pt x="558" y="112"/>
                    </a:lnTo>
                    <a:lnTo>
                      <a:pt x="517" y="115"/>
                    </a:lnTo>
                    <a:lnTo>
                      <a:pt x="475" y="119"/>
                    </a:lnTo>
                    <a:lnTo>
                      <a:pt x="434" y="121"/>
                    </a:lnTo>
                    <a:lnTo>
                      <a:pt x="396" y="122"/>
                    </a:lnTo>
                    <a:lnTo>
                      <a:pt x="359" y="122"/>
                    </a:lnTo>
                    <a:lnTo>
                      <a:pt x="321" y="120"/>
                    </a:lnTo>
                    <a:lnTo>
                      <a:pt x="286" y="116"/>
                    </a:lnTo>
                    <a:lnTo>
                      <a:pt x="252" y="112"/>
                    </a:lnTo>
                    <a:lnTo>
                      <a:pt x="220" y="105"/>
                    </a:lnTo>
                    <a:lnTo>
                      <a:pt x="189" y="97"/>
                    </a:lnTo>
                    <a:lnTo>
                      <a:pt x="160" y="87"/>
                    </a:lnTo>
                    <a:lnTo>
                      <a:pt x="131" y="75"/>
                    </a:lnTo>
                    <a:lnTo>
                      <a:pt x="105" y="61"/>
                    </a:lnTo>
                    <a:lnTo>
                      <a:pt x="79" y="44"/>
                    </a:lnTo>
                    <a:lnTo>
                      <a:pt x="55" y="23"/>
                    </a:lnTo>
                    <a:lnTo>
                      <a:pt x="33" y="0"/>
                    </a:lnTo>
                    <a:lnTo>
                      <a:pt x="0" y="27"/>
                    </a:lnTo>
                    <a:lnTo>
                      <a:pt x="25" y="52"/>
                    </a:lnTo>
                    <a:lnTo>
                      <a:pt x="53" y="74"/>
                    </a:lnTo>
                    <a:lnTo>
                      <a:pt x="81" y="93"/>
                    </a:lnTo>
                    <a:lnTo>
                      <a:pt x="112" y="109"/>
                    </a:lnTo>
                    <a:lnTo>
                      <a:pt x="143" y="124"/>
                    </a:lnTo>
                    <a:lnTo>
                      <a:pt x="176" y="136"/>
                    </a:lnTo>
                    <a:lnTo>
                      <a:pt x="210" y="144"/>
                    </a:lnTo>
                    <a:lnTo>
                      <a:pt x="245" y="151"/>
                    </a:lnTo>
                    <a:lnTo>
                      <a:pt x="282" y="155"/>
                    </a:lnTo>
                    <a:lnTo>
                      <a:pt x="319" y="158"/>
                    </a:lnTo>
                    <a:lnTo>
                      <a:pt x="356" y="160"/>
                    </a:lnTo>
                    <a:lnTo>
                      <a:pt x="396" y="160"/>
                    </a:lnTo>
                    <a:lnTo>
                      <a:pt x="436" y="159"/>
                    </a:lnTo>
                    <a:lnTo>
                      <a:pt x="477" y="157"/>
                    </a:lnTo>
                    <a:lnTo>
                      <a:pt x="519" y="154"/>
                    </a:lnTo>
                    <a:lnTo>
                      <a:pt x="562" y="151"/>
                    </a:lnTo>
                    <a:lnTo>
                      <a:pt x="55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3" name="Freeform 86"/>
              <p:cNvSpPr>
                <a:spLocks/>
              </p:cNvSpPr>
              <p:nvPr/>
            </p:nvSpPr>
            <p:spPr bwMode="auto">
              <a:xfrm>
                <a:off x="5166" y="4143"/>
                <a:ext cx="52" cy="13"/>
              </a:xfrm>
              <a:custGeom>
                <a:avLst/>
                <a:gdLst>
                  <a:gd name="T0" fmla="*/ 0 w 629"/>
                  <a:gd name="T1" fmla="*/ 0 h 166"/>
                  <a:gd name="T2" fmla="*/ 0 w 629"/>
                  <a:gd name="T3" fmla="*/ 0 h 166"/>
                  <a:gd name="T4" fmla="*/ 0 w 629"/>
                  <a:gd name="T5" fmla="*/ 0 h 166"/>
                  <a:gd name="T6" fmla="*/ 0 w 629"/>
                  <a:gd name="T7" fmla="*/ 0 h 166"/>
                  <a:gd name="T8" fmla="*/ 0 w 629"/>
                  <a:gd name="T9" fmla="*/ 0 h 166"/>
                  <a:gd name="T10" fmla="*/ 0 w 629"/>
                  <a:gd name="T11" fmla="*/ 0 h 166"/>
                  <a:gd name="T12" fmla="*/ 0 w 629"/>
                  <a:gd name="T13" fmla="*/ 0 h 166"/>
                  <a:gd name="T14" fmla="*/ 0 w 629"/>
                  <a:gd name="T15" fmla="*/ 0 h 166"/>
                  <a:gd name="T16" fmla="*/ 0 w 629"/>
                  <a:gd name="T17" fmla="*/ 0 h 166"/>
                  <a:gd name="T18" fmla="*/ 0 w 629"/>
                  <a:gd name="T19" fmla="*/ 0 h 166"/>
                  <a:gd name="T20" fmla="*/ 0 w 629"/>
                  <a:gd name="T21" fmla="*/ 0 h 166"/>
                  <a:gd name="T22" fmla="*/ 0 w 629"/>
                  <a:gd name="T23" fmla="*/ 0 h 166"/>
                  <a:gd name="T24" fmla="*/ 0 w 629"/>
                  <a:gd name="T25" fmla="*/ 0 h 166"/>
                  <a:gd name="T26" fmla="*/ 0 w 629"/>
                  <a:gd name="T27" fmla="*/ 0 h 166"/>
                  <a:gd name="T28" fmla="*/ 0 w 629"/>
                  <a:gd name="T29" fmla="*/ 0 h 166"/>
                  <a:gd name="T30" fmla="*/ 0 w 629"/>
                  <a:gd name="T31" fmla="*/ 0 h 166"/>
                  <a:gd name="T32" fmla="*/ 0 w 629"/>
                  <a:gd name="T33" fmla="*/ 0 h 166"/>
                  <a:gd name="T34" fmla="*/ 0 w 629"/>
                  <a:gd name="T35" fmla="*/ 0 h 166"/>
                  <a:gd name="T36" fmla="*/ 0 w 629"/>
                  <a:gd name="T37" fmla="*/ 0 h 166"/>
                  <a:gd name="T38" fmla="*/ 0 w 629"/>
                  <a:gd name="T39" fmla="*/ 0 h 166"/>
                  <a:gd name="T40" fmla="*/ 0 w 629"/>
                  <a:gd name="T41" fmla="*/ 0 h 166"/>
                  <a:gd name="T42" fmla="*/ 0 w 629"/>
                  <a:gd name="T43" fmla="*/ 0 h 166"/>
                  <a:gd name="T44" fmla="*/ 0 w 629"/>
                  <a:gd name="T45" fmla="*/ 0 h 166"/>
                  <a:gd name="T46" fmla="*/ 0 w 629"/>
                  <a:gd name="T47" fmla="*/ 0 h 166"/>
                  <a:gd name="T48" fmla="*/ 0 w 629"/>
                  <a:gd name="T49" fmla="*/ 0 h 166"/>
                  <a:gd name="T50" fmla="*/ 0 w 629"/>
                  <a:gd name="T51" fmla="*/ 0 h 166"/>
                  <a:gd name="T52" fmla="*/ 0 w 629"/>
                  <a:gd name="T53" fmla="*/ 0 h 166"/>
                  <a:gd name="T54" fmla="*/ 0 w 629"/>
                  <a:gd name="T55" fmla="*/ 0 h 166"/>
                  <a:gd name="T56" fmla="*/ 0 w 629"/>
                  <a:gd name="T57" fmla="*/ 0 h 166"/>
                  <a:gd name="T58" fmla="*/ 0 w 629"/>
                  <a:gd name="T59" fmla="*/ 0 h 166"/>
                  <a:gd name="T60" fmla="*/ 0 w 629"/>
                  <a:gd name="T61" fmla="*/ 0 h 166"/>
                  <a:gd name="T62" fmla="*/ 0 w 629"/>
                  <a:gd name="T63" fmla="*/ 0 h 166"/>
                  <a:gd name="T64" fmla="*/ 0 w 629"/>
                  <a:gd name="T65" fmla="*/ 0 h 166"/>
                  <a:gd name="T66" fmla="*/ 0 w 629"/>
                  <a:gd name="T67" fmla="*/ 0 h 166"/>
                  <a:gd name="T68" fmla="*/ 0 w 629"/>
                  <a:gd name="T69" fmla="*/ 0 h 166"/>
                  <a:gd name="T70" fmla="*/ 0 w 629"/>
                  <a:gd name="T71" fmla="*/ 0 h 166"/>
                  <a:gd name="T72" fmla="*/ 0 w 629"/>
                  <a:gd name="T73" fmla="*/ 0 h 1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9" h="166">
                    <a:moveTo>
                      <a:pt x="588" y="15"/>
                    </a:moveTo>
                    <a:lnTo>
                      <a:pt x="600" y="0"/>
                    </a:lnTo>
                    <a:lnTo>
                      <a:pt x="565" y="14"/>
                    </a:lnTo>
                    <a:lnTo>
                      <a:pt x="530" y="27"/>
                    </a:lnTo>
                    <a:lnTo>
                      <a:pt x="493" y="38"/>
                    </a:lnTo>
                    <a:lnTo>
                      <a:pt x="456" y="50"/>
                    </a:lnTo>
                    <a:lnTo>
                      <a:pt x="420" y="60"/>
                    </a:lnTo>
                    <a:lnTo>
                      <a:pt x="382" y="69"/>
                    </a:lnTo>
                    <a:lnTo>
                      <a:pt x="345" y="78"/>
                    </a:lnTo>
                    <a:lnTo>
                      <a:pt x="306" y="86"/>
                    </a:lnTo>
                    <a:lnTo>
                      <a:pt x="269" y="93"/>
                    </a:lnTo>
                    <a:lnTo>
                      <a:pt x="231" y="99"/>
                    </a:lnTo>
                    <a:lnTo>
                      <a:pt x="192" y="105"/>
                    </a:lnTo>
                    <a:lnTo>
                      <a:pt x="153" y="111"/>
                    </a:lnTo>
                    <a:lnTo>
                      <a:pt x="116" y="115"/>
                    </a:lnTo>
                    <a:lnTo>
                      <a:pt x="77" y="120"/>
                    </a:lnTo>
                    <a:lnTo>
                      <a:pt x="39" y="124"/>
                    </a:lnTo>
                    <a:lnTo>
                      <a:pt x="0" y="127"/>
                    </a:lnTo>
                    <a:lnTo>
                      <a:pt x="4" y="166"/>
                    </a:lnTo>
                    <a:lnTo>
                      <a:pt x="43" y="163"/>
                    </a:lnTo>
                    <a:lnTo>
                      <a:pt x="81" y="159"/>
                    </a:lnTo>
                    <a:lnTo>
                      <a:pt x="120" y="154"/>
                    </a:lnTo>
                    <a:lnTo>
                      <a:pt x="160" y="150"/>
                    </a:lnTo>
                    <a:lnTo>
                      <a:pt x="199" y="144"/>
                    </a:lnTo>
                    <a:lnTo>
                      <a:pt x="237" y="138"/>
                    </a:lnTo>
                    <a:lnTo>
                      <a:pt x="277" y="131"/>
                    </a:lnTo>
                    <a:lnTo>
                      <a:pt x="315" y="124"/>
                    </a:lnTo>
                    <a:lnTo>
                      <a:pt x="354" y="116"/>
                    </a:lnTo>
                    <a:lnTo>
                      <a:pt x="393" y="107"/>
                    </a:lnTo>
                    <a:lnTo>
                      <a:pt x="430" y="98"/>
                    </a:lnTo>
                    <a:lnTo>
                      <a:pt x="469" y="88"/>
                    </a:lnTo>
                    <a:lnTo>
                      <a:pt x="506" y="75"/>
                    </a:lnTo>
                    <a:lnTo>
                      <a:pt x="543" y="64"/>
                    </a:lnTo>
                    <a:lnTo>
                      <a:pt x="580" y="51"/>
                    </a:lnTo>
                    <a:lnTo>
                      <a:pt x="617" y="36"/>
                    </a:lnTo>
                    <a:lnTo>
                      <a:pt x="629" y="21"/>
                    </a:lnTo>
                    <a:lnTo>
                      <a:pt x="58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4" name="Freeform 87"/>
              <p:cNvSpPr>
                <a:spLocks/>
              </p:cNvSpPr>
              <p:nvPr/>
            </p:nvSpPr>
            <p:spPr bwMode="auto">
              <a:xfrm>
                <a:off x="5119" y="4094"/>
                <a:ext cx="100" cy="50"/>
              </a:xfrm>
              <a:custGeom>
                <a:avLst/>
                <a:gdLst>
                  <a:gd name="T0" fmla="*/ 0 w 1195"/>
                  <a:gd name="T1" fmla="*/ 0 h 610"/>
                  <a:gd name="T2" fmla="*/ 0 w 1195"/>
                  <a:gd name="T3" fmla="*/ 0 h 610"/>
                  <a:gd name="T4" fmla="*/ 0 w 1195"/>
                  <a:gd name="T5" fmla="*/ 0 h 610"/>
                  <a:gd name="T6" fmla="*/ 0 w 1195"/>
                  <a:gd name="T7" fmla="*/ 0 h 610"/>
                  <a:gd name="T8" fmla="*/ 0 w 1195"/>
                  <a:gd name="T9" fmla="*/ 0 h 610"/>
                  <a:gd name="T10" fmla="*/ 0 w 1195"/>
                  <a:gd name="T11" fmla="*/ 0 h 610"/>
                  <a:gd name="T12" fmla="*/ 0 w 1195"/>
                  <a:gd name="T13" fmla="*/ 0 h 610"/>
                  <a:gd name="T14" fmla="*/ 0 w 1195"/>
                  <a:gd name="T15" fmla="*/ 0 h 610"/>
                  <a:gd name="T16" fmla="*/ 0 w 1195"/>
                  <a:gd name="T17" fmla="*/ 0 h 610"/>
                  <a:gd name="T18" fmla="*/ 0 w 1195"/>
                  <a:gd name="T19" fmla="*/ 0 h 610"/>
                  <a:gd name="T20" fmla="*/ 0 w 1195"/>
                  <a:gd name="T21" fmla="*/ 0 h 610"/>
                  <a:gd name="T22" fmla="*/ 0 w 1195"/>
                  <a:gd name="T23" fmla="*/ 0 h 610"/>
                  <a:gd name="T24" fmla="*/ 0 w 1195"/>
                  <a:gd name="T25" fmla="*/ 0 h 610"/>
                  <a:gd name="T26" fmla="*/ 0 w 1195"/>
                  <a:gd name="T27" fmla="*/ 0 h 610"/>
                  <a:gd name="T28" fmla="*/ 0 w 1195"/>
                  <a:gd name="T29" fmla="*/ 0 h 610"/>
                  <a:gd name="T30" fmla="*/ 0 w 1195"/>
                  <a:gd name="T31" fmla="*/ 0 h 610"/>
                  <a:gd name="T32" fmla="*/ 0 w 1195"/>
                  <a:gd name="T33" fmla="*/ 0 h 610"/>
                  <a:gd name="T34" fmla="*/ 0 w 1195"/>
                  <a:gd name="T35" fmla="*/ 0 h 610"/>
                  <a:gd name="T36" fmla="*/ 0 w 1195"/>
                  <a:gd name="T37" fmla="*/ 0 h 610"/>
                  <a:gd name="T38" fmla="*/ 0 w 1195"/>
                  <a:gd name="T39" fmla="*/ 0 h 610"/>
                  <a:gd name="T40" fmla="*/ 0 w 1195"/>
                  <a:gd name="T41" fmla="*/ 0 h 610"/>
                  <a:gd name="T42" fmla="*/ 0 w 1195"/>
                  <a:gd name="T43" fmla="*/ 0 h 610"/>
                  <a:gd name="T44" fmla="*/ 0 w 1195"/>
                  <a:gd name="T45" fmla="*/ 0 h 610"/>
                  <a:gd name="T46" fmla="*/ 0 w 1195"/>
                  <a:gd name="T47" fmla="*/ 0 h 610"/>
                  <a:gd name="T48" fmla="*/ 0 w 1195"/>
                  <a:gd name="T49" fmla="*/ 0 h 610"/>
                  <a:gd name="T50" fmla="*/ 0 w 1195"/>
                  <a:gd name="T51" fmla="*/ 0 h 610"/>
                  <a:gd name="T52" fmla="*/ 0 w 1195"/>
                  <a:gd name="T53" fmla="*/ 0 h 610"/>
                  <a:gd name="T54" fmla="*/ 0 w 1195"/>
                  <a:gd name="T55" fmla="*/ 0 h 610"/>
                  <a:gd name="T56" fmla="*/ 0 w 1195"/>
                  <a:gd name="T57" fmla="*/ 0 h 610"/>
                  <a:gd name="T58" fmla="*/ 0 w 1195"/>
                  <a:gd name="T59" fmla="*/ 0 h 610"/>
                  <a:gd name="T60" fmla="*/ 0 w 1195"/>
                  <a:gd name="T61" fmla="*/ 0 h 610"/>
                  <a:gd name="T62" fmla="*/ 0 w 1195"/>
                  <a:gd name="T63" fmla="*/ 0 h 610"/>
                  <a:gd name="T64" fmla="*/ 0 w 1195"/>
                  <a:gd name="T65" fmla="*/ 0 h 610"/>
                  <a:gd name="T66" fmla="*/ 0 w 1195"/>
                  <a:gd name="T67" fmla="*/ 0 h 6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95" h="610">
                    <a:moveTo>
                      <a:pt x="33" y="78"/>
                    </a:moveTo>
                    <a:lnTo>
                      <a:pt x="22" y="86"/>
                    </a:lnTo>
                    <a:lnTo>
                      <a:pt x="73" y="72"/>
                    </a:lnTo>
                    <a:lnTo>
                      <a:pt x="126" y="62"/>
                    </a:lnTo>
                    <a:lnTo>
                      <a:pt x="178" y="53"/>
                    </a:lnTo>
                    <a:lnTo>
                      <a:pt x="230" y="47"/>
                    </a:lnTo>
                    <a:lnTo>
                      <a:pt x="284" y="42"/>
                    </a:lnTo>
                    <a:lnTo>
                      <a:pt x="336" y="39"/>
                    </a:lnTo>
                    <a:lnTo>
                      <a:pt x="389" y="40"/>
                    </a:lnTo>
                    <a:lnTo>
                      <a:pt x="441" y="40"/>
                    </a:lnTo>
                    <a:lnTo>
                      <a:pt x="491" y="43"/>
                    </a:lnTo>
                    <a:lnTo>
                      <a:pt x="543" y="48"/>
                    </a:lnTo>
                    <a:lnTo>
                      <a:pt x="593" y="55"/>
                    </a:lnTo>
                    <a:lnTo>
                      <a:pt x="641" y="64"/>
                    </a:lnTo>
                    <a:lnTo>
                      <a:pt x="689" y="75"/>
                    </a:lnTo>
                    <a:lnTo>
                      <a:pt x="734" y="89"/>
                    </a:lnTo>
                    <a:lnTo>
                      <a:pt x="779" y="102"/>
                    </a:lnTo>
                    <a:lnTo>
                      <a:pt x="821" y="119"/>
                    </a:lnTo>
                    <a:lnTo>
                      <a:pt x="862" y="136"/>
                    </a:lnTo>
                    <a:lnTo>
                      <a:pt x="901" y="156"/>
                    </a:lnTo>
                    <a:lnTo>
                      <a:pt x="938" y="178"/>
                    </a:lnTo>
                    <a:lnTo>
                      <a:pt x="972" y="201"/>
                    </a:lnTo>
                    <a:lnTo>
                      <a:pt x="1004" y="225"/>
                    </a:lnTo>
                    <a:lnTo>
                      <a:pt x="1033" y="251"/>
                    </a:lnTo>
                    <a:lnTo>
                      <a:pt x="1060" y="280"/>
                    </a:lnTo>
                    <a:lnTo>
                      <a:pt x="1082" y="310"/>
                    </a:lnTo>
                    <a:lnTo>
                      <a:pt x="1103" y="340"/>
                    </a:lnTo>
                    <a:lnTo>
                      <a:pt x="1119" y="373"/>
                    </a:lnTo>
                    <a:lnTo>
                      <a:pt x="1132" y="408"/>
                    </a:lnTo>
                    <a:lnTo>
                      <a:pt x="1143" y="443"/>
                    </a:lnTo>
                    <a:lnTo>
                      <a:pt x="1150" y="481"/>
                    </a:lnTo>
                    <a:lnTo>
                      <a:pt x="1151" y="520"/>
                    </a:lnTo>
                    <a:lnTo>
                      <a:pt x="1151" y="562"/>
                    </a:lnTo>
                    <a:lnTo>
                      <a:pt x="1146" y="604"/>
                    </a:lnTo>
                    <a:lnTo>
                      <a:pt x="1187" y="610"/>
                    </a:lnTo>
                    <a:lnTo>
                      <a:pt x="1192" y="564"/>
                    </a:lnTo>
                    <a:lnTo>
                      <a:pt x="1195" y="520"/>
                    </a:lnTo>
                    <a:lnTo>
                      <a:pt x="1191" y="477"/>
                    </a:lnTo>
                    <a:lnTo>
                      <a:pt x="1184" y="435"/>
                    </a:lnTo>
                    <a:lnTo>
                      <a:pt x="1173" y="396"/>
                    </a:lnTo>
                    <a:lnTo>
                      <a:pt x="1158" y="359"/>
                    </a:lnTo>
                    <a:lnTo>
                      <a:pt x="1140" y="322"/>
                    </a:lnTo>
                    <a:lnTo>
                      <a:pt x="1117" y="288"/>
                    </a:lnTo>
                    <a:lnTo>
                      <a:pt x="1092" y="255"/>
                    </a:lnTo>
                    <a:lnTo>
                      <a:pt x="1063" y="225"/>
                    </a:lnTo>
                    <a:lnTo>
                      <a:pt x="1032" y="197"/>
                    </a:lnTo>
                    <a:lnTo>
                      <a:pt x="998" y="170"/>
                    </a:lnTo>
                    <a:lnTo>
                      <a:pt x="962" y="145"/>
                    </a:lnTo>
                    <a:lnTo>
                      <a:pt x="923" y="122"/>
                    </a:lnTo>
                    <a:lnTo>
                      <a:pt x="882" y="102"/>
                    </a:lnTo>
                    <a:lnTo>
                      <a:pt x="839" y="83"/>
                    </a:lnTo>
                    <a:lnTo>
                      <a:pt x="794" y="65"/>
                    </a:lnTo>
                    <a:lnTo>
                      <a:pt x="747" y="50"/>
                    </a:lnTo>
                    <a:lnTo>
                      <a:pt x="699" y="37"/>
                    </a:lnTo>
                    <a:lnTo>
                      <a:pt x="650" y="26"/>
                    </a:lnTo>
                    <a:lnTo>
                      <a:pt x="599" y="17"/>
                    </a:lnTo>
                    <a:lnTo>
                      <a:pt x="547" y="10"/>
                    </a:lnTo>
                    <a:lnTo>
                      <a:pt x="496" y="5"/>
                    </a:lnTo>
                    <a:lnTo>
                      <a:pt x="443" y="2"/>
                    </a:lnTo>
                    <a:lnTo>
                      <a:pt x="389" y="0"/>
                    </a:lnTo>
                    <a:lnTo>
                      <a:pt x="334" y="1"/>
                    </a:lnTo>
                    <a:lnTo>
                      <a:pt x="280" y="4"/>
                    </a:lnTo>
                    <a:lnTo>
                      <a:pt x="226" y="9"/>
                    </a:lnTo>
                    <a:lnTo>
                      <a:pt x="172" y="15"/>
                    </a:lnTo>
                    <a:lnTo>
                      <a:pt x="117" y="24"/>
                    </a:lnTo>
                    <a:lnTo>
                      <a:pt x="64" y="34"/>
                    </a:lnTo>
                    <a:lnTo>
                      <a:pt x="11" y="47"/>
                    </a:lnTo>
                    <a:lnTo>
                      <a:pt x="0" y="54"/>
                    </a:lnTo>
                    <a:lnTo>
                      <a:pt x="33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5" name="Freeform 88"/>
              <p:cNvSpPr>
                <a:spLocks/>
              </p:cNvSpPr>
              <p:nvPr/>
            </p:nvSpPr>
            <p:spPr bwMode="auto">
              <a:xfrm>
                <a:off x="5215" y="4144"/>
                <a:ext cx="3" cy="2"/>
              </a:xfrm>
              <a:custGeom>
                <a:avLst/>
                <a:gdLst>
                  <a:gd name="T0" fmla="*/ 0 w 41"/>
                  <a:gd name="T1" fmla="*/ 0 h 22"/>
                  <a:gd name="T2" fmla="*/ 0 w 41"/>
                  <a:gd name="T3" fmla="*/ 0 h 22"/>
                  <a:gd name="T4" fmla="*/ 0 w 41"/>
                  <a:gd name="T5" fmla="*/ 0 h 22"/>
                  <a:gd name="T6" fmla="*/ 0 w 41"/>
                  <a:gd name="T7" fmla="*/ 0 h 22"/>
                  <a:gd name="T8" fmla="*/ 0 w 41"/>
                  <a:gd name="T9" fmla="*/ 0 h 22"/>
                  <a:gd name="T10" fmla="*/ 0 w 41"/>
                  <a:gd name="T11" fmla="*/ 0 h 22"/>
                  <a:gd name="T12" fmla="*/ 0 w 41"/>
                  <a:gd name="T13" fmla="*/ 0 h 22"/>
                  <a:gd name="T14" fmla="*/ 0 w 41"/>
                  <a:gd name="T15" fmla="*/ 0 h 22"/>
                  <a:gd name="T16" fmla="*/ 0 w 41"/>
                  <a:gd name="T17" fmla="*/ 0 h 22"/>
                  <a:gd name="T18" fmla="*/ 0 w 41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2">
                    <a:moveTo>
                      <a:pt x="0" y="0"/>
                    </a:moveTo>
                    <a:lnTo>
                      <a:pt x="0" y="8"/>
                    </a:lnTo>
                    <a:lnTo>
                      <a:pt x="4" y="15"/>
                    </a:lnTo>
                    <a:lnTo>
                      <a:pt x="10" y="19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32" y="19"/>
                    </a:lnTo>
                    <a:lnTo>
                      <a:pt x="38" y="14"/>
                    </a:lnTo>
                    <a:lnTo>
                      <a:pt x="4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6" name="Freeform 89"/>
              <p:cNvSpPr>
                <a:spLocks/>
              </p:cNvSpPr>
              <p:nvPr/>
            </p:nvSpPr>
            <p:spPr bwMode="auto">
              <a:xfrm>
                <a:off x="5120" y="4094"/>
                <a:ext cx="99" cy="50"/>
              </a:xfrm>
              <a:custGeom>
                <a:avLst/>
                <a:gdLst>
                  <a:gd name="T0" fmla="*/ 0 w 1184"/>
                  <a:gd name="T1" fmla="*/ 0 h 610"/>
                  <a:gd name="T2" fmla="*/ 0 w 1184"/>
                  <a:gd name="T3" fmla="*/ 0 h 610"/>
                  <a:gd name="T4" fmla="*/ 0 w 1184"/>
                  <a:gd name="T5" fmla="*/ 0 h 610"/>
                  <a:gd name="T6" fmla="*/ 0 w 1184"/>
                  <a:gd name="T7" fmla="*/ 0 h 610"/>
                  <a:gd name="T8" fmla="*/ 0 w 1184"/>
                  <a:gd name="T9" fmla="*/ 0 h 610"/>
                  <a:gd name="T10" fmla="*/ 0 w 1184"/>
                  <a:gd name="T11" fmla="*/ 0 h 610"/>
                  <a:gd name="T12" fmla="*/ 0 w 1184"/>
                  <a:gd name="T13" fmla="*/ 0 h 610"/>
                  <a:gd name="T14" fmla="*/ 0 w 1184"/>
                  <a:gd name="T15" fmla="*/ 0 h 610"/>
                  <a:gd name="T16" fmla="*/ 0 w 1184"/>
                  <a:gd name="T17" fmla="*/ 0 h 610"/>
                  <a:gd name="T18" fmla="*/ 0 w 1184"/>
                  <a:gd name="T19" fmla="*/ 0 h 610"/>
                  <a:gd name="T20" fmla="*/ 0 w 1184"/>
                  <a:gd name="T21" fmla="*/ 0 h 610"/>
                  <a:gd name="T22" fmla="*/ 0 w 1184"/>
                  <a:gd name="T23" fmla="*/ 0 h 610"/>
                  <a:gd name="T24" fmla="*/ 0 w 1184"/>
                  <a:gd name="T25" fmla="*/ 0 h 610"/>
                  <a:gd name="T26" fmla="*/ 0 w 1184"/>
                  <a:gd name="T27" fmla="*/ 0 h 610"/>
                  <a:gd name="T28" fmla="*/ 0 w 1184"/>
                  <a:gd name="T29" fmla="*/ 0 h 610"/>
                  <a:gd name="T30" fmla="*/ 0 w 1184"/>
                  <a:gd name="T31" fmla="*/ 0 h 610"/>
                  <a:gd name="T32" fmla="*/ 0 w 1184"/>
                  <a:gd name="T33" fmla="*/ 0 h 610"/>
                  <a:gd name="T34" fmla="*/ 0 w 1184"/>
                  <a:gd name="T35" fmla="*/ 0 h 610"/>
                  <a:gd name="T36" fmla="*/ 0 w 1184"/>
                  <a:gd name="T37" fmla="*/ 0 h 610"/>
                  <a:gd name="T38" fmla="*/ 0 w 1184"/>
                  <a:gd name="T39" fmla="*/ 0 h 610"/>
                  <a:gd name="T40" fmla="*/ 0 w 1184"/>
                  <a:gd name="T41" fmla="*/ 0 h 610"/>
                  <a:gd name="T42" fmla="*/ 0 w 1184"/>
                  <a:gd name="T43" fmla="*/ 0 h 610"/>
                  <a:gd name="T44" fmla="*/ 0 w 1184"/>
                  <a:gd name="T45" fmla="*/ 0 h 610"/>
                  <a:gd name="T46" fmla="*/ 0 w 1184"/>
                  <a:gd name="T47" fmla="*/ 0 h 610"/>
                  <a:gd name="T48" fmla="*/ 0 w 1184"/>
                  <a:gd name="T49" fmla="*/ 0 h 610"/>
                  <a:gd name="T50" fmla="*/ 0 w 1184"/>
                  <a:gd name="T51" fmla="*/ 0 h 610"/>
                  <a:gd name="T52" fmla="*/ 0 w 1184"/>
                  <a:gd name="T53" fmla="*/ 0 h 610"/>
                  <a:gd name="T54" fmla="*/ 0 w 1184"/>
                  <a:gd name="T55" fmla="*/ 0 h 610"/>
                  <a:gd name="T56" fmla="*/ 0 w 1184"/>
                  <a:gd name="T57" fmla="*/ 0 h 610"/>
                  <a:gd name="T58" fmla="*/ 0 w 1184"/>
                  <a:gd name="T59" fmla="*/ 0 h 610"/>
                  <a:gd name="T60" fmla="*/ 0 w 1184"/>
                  <a:gd name="T61" fmla="*/ 0 h 610"/>
                  <a:gd name="T62" fmla="*/ 0 w 1184"/>
                  <a:gd name="T63" fmla="*/ 0 h 610"/>
                  <a:gd name="T64" fmla="*/ 0 w 1184"/>
                  <a:gd name="T65" fmla="*/ 0 h 6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84" h="610">
                    <a:moveTo>
                      <a:pt x="11" y="86"/>
                    </a:moveTo>
                    <a:lnTo>
                      <a:pt x="62" y="72"/>
                    </a:lnTo>
                    <a:lnTo>
                      <a:pt x="115" y="62"/>
                    </a:lnTo>
                    <a:lnTo>
                      <a:pt x="167" y="53"/>
                    </a:lnTo>
                    <a:lnTo>
                      <a:pt x="219" y="47"/>
                    </a:lnTo>
                    <a:lnTo>
                      <a:pt x="273" y="42"/>
                    </a:lnTo>
                    <a:lnTo>
                      <a:pt x="325" y="39"/>
                    </a:lnTo>
                    <a:lnTo>
                      <a:pt x="378" y="40"/>
                    </a:lnTo>
                    <a:lnTo>
                      <a:pt x="430" y="40"/>
                    </a:lnTo>
                    <a:lnTo>
                      <a:pt x="480" y="43"/>
                    </a:lnTo>
                    <a:lnTo>
                      <a:pt x="532" y="48"/>
                    </a:lnTo>
                    <a:lnTo>
                      <a:pt x="582" y="55"/>
                    </a:lnTo>
                    <a:lnTo>
                      <a:pt x="630" y="64"/>
                    </a:lnTo>
                    <a:lnTo>
                      <a:pt x="678" y="75"/>
                    </a:lnTo>
                    <a:lnTo>
                      <a:pt x="723" y="89"/>
                    </a:lnTo>
                    <a:lnTo>
                      <a:pt x="768" y="102"/>
                    </a:lnTo>
                    <a:lnTo>
                      <a:pt x="810" y="119"/>
                    </a:lnTo>
                    <a:lnTo>
                      <a:pt x="851" y="136"/>
                    </a:lnTo>
                    <a:lnTo>
                      <a:pt x="890" y="156"/>
                    </a:lnTo>
                    <a:lnTo>
                      <a:pt x="927" y="178"/>
                    </a:lnTo>
                    <a:lnTo>
                      <a:pt x="961" y="201"/>
                    </a:lnTo>
                    <a:lnTo>
                      <a:pt x="993" y="225"/>
                    </a:lnTo>
                    <a:lnTo>
                      <a:pt x="1022" y="251"/>
                    </a:lnTo>
                    <a:lnTo>
                      <a:pt x="1049" y="280"/>
                    </a:lnTo>
                    <a:lnTo>
                      <a:pt x="1071" y="310"/>
                    </a:lnTo>
                    <a:lnTo>
                      <a:pt x="1092" y="340"/>
                    </a:lnTo>
                    <a:lnTo>
                      <a:pt x="1108" y="373"/>
                    </a:lnTo>
                    <a:lnTo>
                      <a:pt x="1121" y="408"/>
                    </a:lnTo>
                    <a:lnTo>
                      <a:pt x="1132" y="443"/>
                    </a:lnTo>
                    <a:lnTo>
                      <a:pt x="1139" y="481"/>
                    </a:lnTo>
                    <a:lnTo>
                      <a:pt x="1140" y="520"/>
                    </a:lnTo>
                    <a:lnTo>
                      <a:pt x="1140" y="562"/>
                    </a:lnTo>
                    <a:lnTo>
                      <a:pt x="1135" y="604"/>
                    </a:lnTo>
                    <a:lnTo>
                      <a:pt x="1176" y="610"/>
                    </a:lnTo>
                    <a:lnTo>
                      <a:pt x="1181" y="564"/>
                    </a:lnTo>
                    <a:lnTo>
                      <a:pt x="1184" y="520"/>
                    </a:lnTo>
                    <a:lnTo>
                      <a:pt x="1180" y="477"/>
                    </a:lnTo>
                    <a:lnTo>
                      <a:pt x="1173" y="435"/>
                    </a:lnTo>
                    <a:lnTo>
                      <a:pt x="1162" y="396"/>
                    </a:lnTo>
                    <a:lnTo>
                      <a:pt x="1147" y="359"/>
                    </a:lnTo>
                    <a:lnTo>
                      <a:pt x="1129" y="322"/>
                    </a:lnTo>
                    <a:lnTo>
                      <a:pt x="1106" y="288"/>
                    </a:lnTo>
                    <a:lnTo>
                      <a:pt x="1081" y="255"/>
                    </a:lnTo>
                    <a:lnTo>
                      <a:pt x="1052" y="225"/>
                    </a:lnTo>
                    <a:lnTo>
                      <a:pt x="1021" y="197"/>
                    </a:lnTo>
                    <a:lnTo>
                      <a:pt x="987" y="170"/>
                    </a:lnTo>
                    <a:lnTo>
                      <a:pt x="951" y="145"/>
                    </a:lnTo>
                    <a:lnTo>
                      <a:pt x="912" y="122"/>
                    </a:lnTo>
                    <a:lnTo>
                      <a:pt x="871" y="102"/>
                    </a:lnTo>
                    <a:lnTo>
                      <a:pt x="828" y="83"/>
                    </a:lnTo>
                    <a:lnTo>
                      <a:pt x="783" y="65"/>
                    </a:lnTo>
                    <a:lnTo>
                      <a:pt x="736" y="50"/>
                    </a:lnTo>
                    <a:lnTo>
                      <a:pt x="688" y="37"/>
                    </a:lnTo>
                    <a:lnTo>
                      <a:pt x="639" y="26"/>
                    </a:lnTo>
                    <a:lnTo>
                      <a:pt x="588" y="17"/>
                    </a:lnTo>
                    <a:lnTo>
                      <a:pt x="536" y="10"/>
                    </a:lnTo>
                    <a:lnTo>
                      <a:pt x="485" y="5"/>
                    </a:lnTo>
                    <a:lnTo>
                      <a:pt x="432" y="2"/>
                    </a:lnTo>
                    <a:lnTo>
                      <a:pt x="378" y="0"/>
                    </a:lnTo>
                    <a:lnTo>
                      <a:pt x="323" y="1"/>
                    </a:lnTo>
                    <a:lnTo>
                      <a:pt x="269" y="4"/>
                    </a:lnTo>
                    <a:lnTo>
                      <a:pt x="215" y="9"/>
                    </a:lnTo>
                    <a:lnTo>
                      <a:pt x="161" y="15"/>
                    </a:lnTo>
                    <a:lnTo>
                      <a:pt x="106" y="24"/>
                    </a:lnTo>
                    <a:lnTo>
                      <a:pt x="53" y="34"/>
                    </a:lnTo>
                    <a:lnTo>
                      <a:pt x="0" y="47"/>
                    </a:lnTo>
                    <a:lnTo>
                      <a:pt x="11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7" name="Freeform 90"/>
              <p:cNvSpPr>
                <a:spLocks/>
              </p:cNvSpPr>
              <p:nvPr/>
            </p:nvSpPr>
            <p:spPr bwMode="auto">
              <a:xfrm>
                <a:off x="5215" y="4143"/>
                <a:ext cx="2" cy="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w 26"/>
                  <a:gd name="T17" fmla="*/ 0 h 38"/>
                  <a:gd name="T18" fmla="*/ 0 w 26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15" y="0"/>
                    </a:moveTo>
                    <a:lnTo>
                      <a:pt x="6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3" y="30"/>
                    </a:lnTo>
                    <a:lnTo>
                      <a:pt x="9" y="35"/>
                    </a:lnTo>
                    <a:lnTo>
                      <a:pt x="16" y="38"/>
                    </a:lnTo>
                    <a:lnTo>
                      <a:pt x="26" y="3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8" name="Freeform 91"/>
              <p:cNvSpPr>
                <a:spLocks/>
              </p:cNvSpPr>
              <p:nvPr/>
            </p:nvSpPr>
            <p:spPr bwMode="auto">
              <a:xfrm>
                <a:off x="5111" y="4039"/>
                <a:ext cx="3" cy="3"/>
              </a:xfrm>
              <a:custGeom>
                <a:avLst/>
                <a:gdLst>
                  <a:gd name="T0" fmla="*/ 0 w 35"/>
                  <a:gd name="T1" fmla="*/ 0 h 33"/>
                  <a:gd name="T2" fmla="*/ 0 w 35"/>
                  <a:gd name="T3" fmla="*/ 0 h 33"/>
                  <a:gd name="T4" fmla="*/ 0 w 35"/>
                  <a:gd name="T5" fmla="*/ 0 h 33"/>
                  <a:gd name="T6" fmla="*/ 0 w 35"/>
                  <a:gd name="T7" fmla="*/ 0 h 33"/>
                  <a:gd name="T8" fmla="*/ 0 w 35"/>
                  <a:gd name="T9" fmla="*/ 0 h 33"/>
                  <a:gd name="T10" fmla="*/ 0 w 35"/>
                  <a:gd name="T11" fmla="*/ 0 h 33"/>
                  <a:gd name="T12" fmla="*/ 0 w 35"/>
                  <a:gd name="T13" fmla="*/ 0 h 33"/>
                  <a:gd name="T14" fmla="*/ 0 w 35"/>
                  <a:gd name="T15" fmla="*/ 0 h 33"/>
                  <a:gd name="T16" fmla="*/ 0 w 35"/>
                  <a:gd name="T17" fmla="*/ 0 h 33"/>
                  <a:gd name="T18" fmla="*/ 0 w 35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33">
                    <a:moveTo>
                      <a:pt x="0" y="27"/>
                    </a:moveTo>
                    <a:lnTo>
                      <a:pt x="7" y="32"/>
                    </a:lnTo>
                    <a:lnTo>
                      <a:pt x="15" y="33"/>
                    </a:lnTo>
                    <a:lnTo>
                      <a:pt x="23" y="31"/>
                    </a:lnTo>
                    <a:lnTo>
                      <a:pt x="29" y="27"/>
                    </a:lnTo>
                    <a:lnTo>
                      <a:pt x="33" y="22"/>
                    </a:lnTo>
                    <a:lnTo>
                      <a:pt x="35" y="15"/>
                    </a:lnTo>
                    <a:lnTo>
                      <a:pt x="34" y="8"/>
                    </a:lnTo>
                    <a:lnTo>
                      <a:pt x="3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9" name="Freeform 92"/>
              <p:cNvSpPr>
                <a:spLocks/>
              </p:cNvSpPr>
              <p:nvPr/>
            </p:nvSpPr>
            <p:spPr bwMode="auto">
              <a:xfrm>
                <a:off x="5091" y="4000"/>
                <a:ext cx="22" cy="41"/>
              </a:xfrm>
              <a:custGeom>
                <a:avLst/>
                <a:gdLst>
                  <a:gd name="T0" fmla="*/ 0 w 265"/>
                  <a:gd name="T1" fmla="*/ 0 h 498"/>
                  <a:gd name="T2" fmla="*/ 0 w 265"/>
                  <a:gd name="T3" fmla="*/ 0 h 498"/>
                  <a:gd name="T4" fmla="*/ 0 w 265"/>
                  <a:gd name="T5" fmla="*/ 0 h 498"/>
                  <a:gd name="T6" fmla="*/ 0 w 265"/>
                  <a:gd name="T7" fmla="*/ 0 h 498"/>
                  <a:gd name="T8" fmla="*/ 0 w 265"/>
                  <a:gd name="T9" fmla="*/ 0 h 498"/>
                  <a:gd name="T10" fmla="*/ 0 w 265"/>
                  <a:gd name="T11" fmla="*/ 0 h 498"/>
                  <a:gd name="T12" fmla="*/ 0 w 265"/>
                  <a:gd name="T13" fmla="*/ 0 h 498"/>
                  <a:gd name="T14" fmla="*/ 0 w 265"/>
                  <a:gd name="T15" fmla="*/ 0 h 498"/>
                  <a:gd name="T16" fmla="*/ 0 w 265"/>
                  <a:gd name="T17" fmla="*/ 0 h 498"/>
                  <a:gd name="T18" fmla="*/ 0 w 265"/>
                  <a:gd name="T19" fmla="*/ 0 h 498"/>
                  <a:gd name="T20" fmla="*/ 0 w 265"/>
                  <a:gd name="T21" fmla="*/ 0 h 498"/>
                  <a:gd name="T22" fmla="*/ 0 w 265"/>
                  <a:gd name="T23" fmla="*/ 0 h 498"/>
                  <a:gd name="T24" fmla="*/ 0 w 265"/>
                  <a:gd name="T25" fmla="*/ 0 h 498"/>
                  <a:gd name="T26" fmla="*/ 0 w 265"/>
                  <a:gd name="T27" fmla="*/ 0 h 498"/>
                  <a:gd name="T28" fmla="*/ 0 w 265"/>
                  <a:gd name="T29" fmla="*/ 0 h 498"/>
                  <a:gd name="T30" fmla="*/ 0 w 265"/>
                  <a:gd name="T31" fmla="*/ 0 h 498"/>
                  <a:gd name="T32" fmla="*/ 0 w 265"/>
                  <a:gd name="T33" fmla="*/ 0 h 498"/>
                  <a:gd name="T34" fmla="*/ 0 w 265"/>
                  <a:gd name="T35" fmla="*/ 0 h 498"/>
                  <a:gd name="T36" fmla="*/ 0 w 265"/>
                  <a:gd name="T37" fmla="*/ 0 h 498"/>
                  <a:gd name="T38" fmla="*/ 0 w 265"/>
                  <a:gd name="T39" fmla="*/ 0 h 498"/>
                  <a:gd name="T40" fmla="*/ 0 w 265"/>
                  <a:gd name="T41" fmla="*/ 0 h 498"/>
                  <a:gd name="T42" fmla="*/ 0 w 265"/>
                  <a:gd name="T43" fmla="*/ 0 h 498"/>
                  <a:gd name="T44" fmla="*/ 0 w 265"/>
                  <a:gd name="T45" fmla="*/ 0 h 498"/>
                  <a:gd name="T46" fmla="*/ 0 w 265"/>
                  <a:gd name="T47" fmla="*/ 0 h 498"/>
                  <a:gd name="T48" fmla="*/ 0 w 265"/>
                  <a:gd name="T49" fmla="*/ 0 h 498"/>
                  <a:gd name="T50" fmla="*/ 0 w 265"/>
                  <a:gd name="T51" fmla="*/ 0 h 498"/>
                  <a:gd name="T52" fmla="*/ 0 w 265"/>
                  <a:gd name="T53" fmla="*/ 0 h 498"/>
                  <a:gd name="T54" fmla="*/ 0 w 265"/>
                  <a:gd name="T55" fmla="*/ 0 h 498"/>
                  <a:gd name="T56" fmla="*/ 0 w 265"/>
                  <a:gd name="T57" fmla="*/ 0 h 498"/>
                  <a:gd name="T58" fmla="*/ 0 w 265"/>
                  <a:gd name="T59" fmla="*/ 0 h 498"/>
                  <a:gd name="T60" fmla="*/ 0 w 265"/>
                  <a:gd name="T61" fmla="*/ 0 h 498"/>
                  <a:gd name="T62" fmla="*/ 0 w 265"/>
                  <a:gd name="T63" fmla="*/ 0 h 498"/>
                  <a:gd name="T64" fmla="*/ 0 w 265"/>
                  <a:gd name="T65" fmla="*/ 0 h 498"/>
                  <a:gd name="T66" fmla="*/ 0 w 265"/>
                  <a:gd name="T67" fmla="*/ 0 h 498"/>
                  <a:gd name="T68" fmla="*/ 0 w 265"/>
                  <a:gd name="T69" fmla="*/ 0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5" h="498">
                    <a:moveTo>
                      <a:pt x="0" y="6"/>
                    </a:moveTo>
                    <a:lnTo>
                      <a:pt x="6" y="41"/>
                    </a:lnTo>
                    <a:lnTo>
                      <a:pt x="13" y="75"/>
                    </a:lnTo>
                    <a:lnTo>
                      <a:pt x="19" y="107"/>
                    </a:lnTo>
                    <a:lnTo>
                      <a:pt x="27" y="141"/>
                    </a:lnTo>
                    <a:lnTo>
                      <a:pt x="35" y="171"/>
                    </a:lnTo>
                    <a:lnTo>
                      <a:pt x="45" y="202"/>
                    </a:lnTo>
                    <a:lnTo>
                      <a:pt x="57" y="233"/>
                    </a:lnTo>
                    <a:lnTo>
                      <a:pt x="69" y="262"/>
                    </a:lnTo>
                    <a:lnTo>
                      <a:pt x="83" y="292"/>
                    </a:lnTo>
                    <a:lnTo>
                      <a:pt x="99" y="322"/>
                    </a:lnTo>
                    <a:lnTo>
                      <a:pt x="115" y="351"/>
                    </a:lnTo>
                    <a:lnTo>
                      <a:pt x="136" y="380"/>
                    </a:lnTo>
                    <a:lnTo>
                      <a:pt x="156" y="409"/>
                    </a:lnTo>
                    <a:lnTo>
                      <a:pt x="180" y="439"/>
                    </a:lnTo>
                    <a:lnTo>
                      <a:pt x="206" y="468"/>
                    </a:lnTo>
                    <a:lnTo>
                      <a:pt x="235" y="498"/>
                    </a:lnTo>
                    <a:lnTo>
                      <a:pt x="265" y="471"/>
                    </a:lnTo>
                    <a:lnTo>
                      <a:pt x="238" y="442"/>
                    </a:lnTo>
                    <a:lnTo>
                      <a:pt x="212" y="415"/>
                    </a:lnTo>
                    <a:lnTo>
                      <a:pt x="191" y="387"/>
                    </a:lnTo>
                    <a:lnTo>
                      <a:pt x="170" y="358"/>
                    </a:lnTo>
                    <a:lnTo>
                      <a:pt x="152" y="331"/>
                    </a:lnTo>
                    <a:lnTo>
                      <a:pt x="136" y="304"/>
                    </a:lnTo>
                    <a:lnTo>
                      <a:pt x="122" y="276"/>
                    </a:lnTo>
                    <a:lnTo>
                      <a:pt x="108" y="248"/>
                    </a:lnTo>
                    <a:lnTo>
                      <a:pt x="96" y="219"/>
                    </a:lnTo>
                    <a:lnTo>
                      <a:pt x="86" y="190"/>
                    </a:lnTo>
                    <a:lnTo>
                      <a:pt x="76" y="161"/>
                    </a:lnTo>
                    <a:lnTo>
                      <a:pt x="68" y="131"/>
                    </a:lnTo>
                    <a:lnTo>
                      <a:pt x="60" y="99"/>
                    </a:lnTo>
                    <a:lnTo>
                      <a:pt x="54" y="67"/>
                    </a:lnTo>
                    <a:lnTo>
                      <a:pt x="47" y="35"/>
                    </a:lnTo>
                    <a:lnTo>
                      <a:pt x="4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0" name="Freeform 93"/>
              <p:cNvSpPr>
                <a:spLocks/>
              </p:cNvSpPr>
              <p:nvPr/>
            </p:nvSpPr>
            <p:spPr bwMode="auto">
              <a:xfrm>
                <a:off x="5110" y="4038"/>
                <a:ext cx="4" cy="2"/>
              </a:xfrm>
              <a:custGeom>
                <a:avLst/>
                <a:gdLst>
                  <a:gd name="T0" fmla="*/ 0 w 40"/>
                  <a:gd name="T1" fmla="*/ 0 h 23"/>
                  <a:gd name="T2" fmla="*/ 0 w 40"/>
                  <a:gd name="T3" fmla="*/ 0 h 23"/>
                  <a:gd name="T4" fmla="*/ 0 w 40"/>
                  <a:gd name="T5" fmla="*/ 0 h 23"/>
                  <a:gd name="T6" fmla="*/ 0 w 40"/>
                  <a:gd name="T7" fmla="*/ 0 h 23"/>
                  <a:gd name="T8" fmla="*/ 0 w 40"/>
                  <a:gd name="T9" fmla="*/ 0 h 23"/>
                  <a:gd name="T10" fmla="*/ 0 w 40"/>
                  <a:gd name="T11" fmla="*/ 0 h 23"/>
                  <a:gd name="T12" fmla="*/ 0 w 40"/>
                  <a:gd name="T13" fmla="*/ 0 h 23"/>
                  <a:gd name="T14" fmla="*/ 0 w 40"/>
                  <a:gd name="T15" fmla="*/ 0 h 23"/>
                  <a:gd name="T16" fmla="*/ 0 w 40"/>
                  <a:gd name="T17" fmla="*/ 0 h 23"/>
                  <a:gd name="T18" fmla="*/ 0 w 40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23">
                    <a:moveTo>
                      <a:pt x="40" y="17"/>
                    </a:moveTo>
                    <a:lnTo>
                      <a:pt x="37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1" name="Freeform 94"/>
              <p:cNvSpPr>
                <a:spLocks/>
              </p:cNvSpPr>
              <p:nvPr/>
            </p:nvSpPr>
            <p:spPr bwMode="auto">
              <a:xfrm>
                <a:off x="5060" y="4038"/>
                <a:ext cx="3" cy="1"/>
              </a:xfrm>
              <a:custGeom>
                <a:avLst/>
                <a:gdLst>
                  <a:gd name="T0" fmla="*/ 0 w 41"/>
                  <a:gd name="T1" fmla="*/ 0 h 20"/>
                  <a:gd name="T2" fmla="*/ 0 w 41"/>
                  <a:gd name="T3" fmla="*/ 0 h 20"/>
                  <a:gd name="T4" fmla="*/ 0 w 41"/>
                  <a:gd name="T5" fmla="*/ 0 h 20"/>
                  <a:gd name="T6" fmla="*/ 0 w 41"/>
                  <a:gd name="T7" fmla="*/ 0 h 20"/>
                  <a:gd name="T8" fmla="*/ 0 w 41"/>
                  <a:gd name="T9" fmla="*/ 0 h 20"/>
                  <a:gd name="T10" fmla="*/ 0 w 41"/>
                  <a:gd name="T11" fmla="*/ 0 h 20"/>
                  <a:gd name="T12" fmla="*/ 0 w 41"/>
                  <a:gd name="T13" fmla="*/ 0 h 20"/>
                  <a:gd name="T14" fmla="*/ 0 w 41"/>
                  <a:gd name="T15" fmla="*/ 0 h 20"/>
                  <a:gd name="T16" fmla="*/ 0 w 41"/>
                  <a:gd name="T17" fmla="*/ 0 h 20"/>
                  <a:gd name="T18" fmla="*/ 0 w 41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0">
                    <a:moveTo>
                      <a:pt x="0" y="0"/>
                    </a:moveTo>
                    <a:lnTo>
                      <a:pt x="1" y="8"/>
                    </a:lnTo>
                    <a:lnTo>
                      <a:pt x="6" y="14"/>
                    </a:lnTo>
                    <a:lnTo>
                      <a:pt x="12" y="18"/>
                    </a:lnTo>
                    <a:lnTo>
                      <a:pt x="20" y="20"/>
                    </a:lnTo>
                    <a:lnTo>
                      <a:pt x="27" y="19"/>
                    </a:lnTo>
                    <a:lnTo>
                      <a:pt x="35" y="16"/>
                    </a:lnTo>
                    <a:lnTo>
                      <a:pt x="39" y="10"/>
                    </a:lnTo>
                    <a:lnTo>
                      <a:pt x="4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2" name="Freeform 95"/>
              <p:cNvSpPr>
                <a:spLocks/>
              </p:cNvSpPr>
              <p:nvPr/>
            </p:nvSpPr>
            <p:spPr bwMode="auto">
              <a:xfrm>
                <a:off x="5060" y="4007"/>
                <a:ext cx="11" cy="31"/>
              </a:xfrm>
              <a:custGeom>
                <a:avLst/>
                <a:gdLst>
                  <a:gd name="T0" fmla="*/ 0 w 134"/>
                  <a:gd name="T1" fmla="*/ 0 h 371"/>
                  <a:gd name="T2" fmla="*/ 0 w 134"/>
                  <a:gd name="T3" fmla="*/ 0 h 371"/>
                  <a:gd name="T4" fmla="*/ 0 w 134"/>
                  <a:gd name="T5" fmla="*/ 0 h 371"/>
                  <a:gd name="T6" fmla="*/ 0 w 134"/>
                  <a:gd name="T7" fmla="*/ 0 h 371"/>
                  <a:gd name="T8" fmla="*/ 0 w 134"/>
                  <a:gd name="T9" fmla="*/ 0 h 371"/>
                  <a:gd name="T10" fmla="*/ 0 w 134"/>
                  <a:gd name="T11" fmla="*/ 0 h 371"/>
                  <a:gd name="T12" fmla="*/ 0 w 134"/>
                  <a:gd name="T13" fmla="*/ 0 h 371"/>
                  <a:gd name="T14" fmla="*/ 0 w 134"/>
                  <a:gd name="T15" fmla="*/ 0 h 371"/>
                  <a:gd name="T16" fmla="*/ 0 w 134"/>
                  <a:gd name="T17" fmla="*/ 0 h 371"/>
                  <a:gd name="T18" fmla="*/ 0 w 134"/>
                  <a:gd name="T19" fmla="*/ 0 h 371"/>
                  <a:gd name="T20" fmla="*/ 0 w 134"/>
                  <a:gd name="T21" fmla="*/ 0 h 371"/>
                  <a:gd name="T22" fmla="*/ 0 w 134"/>
                  <a:gd name="T23" fmla="*/ 0 h 371"/>
                  <a:gd name="T24" fmla="*/ 0 w 134"/>
                  <a:gd name="T25" fmla="*/ 0 h 371"/>
                  <a:gd name="T26" fmla="*/ 0 w 134"/>
                  <a:gd name="T27" fmla="*/ 0 h 371"/>
                  <a:gd name="T28" fmla="*/ 0 w 134"/>
                  <a:gd name="T29" fmla="*/ 0 h 371"/>
                  <a:gd name="T30" fmla="*/ 0 w 134"/>
                  <a:gd name="T31" fmla="*/ 0 h 371"/>
                  <a:gd name="T32" fmla="*/ 0 w 134"/>
                  <a:gd name="T33" fmla="*/ 0 h 371"/>
                  <a:gd name="T34" fmla="*/ 0 w 134"/>
                  <a:gd name="T35" fmla="*/ 0 h 371"/>
                  <a:gd name="T36" fmla="*/ 0 w 134"/>
                  <a:gd name="T37" fmla="*/ 0 h 371"/>
                  <a:gd name="T38" fmla="*/ 0 w 134"/>
                  <a:gd name="T39" fmla="*/ 0 h 371"/>
                  <a:gd name="T40" fmla="*/ 0 w 134"/>
                  <a:gd name="T41" fmla="*/ 0 h 371"/>
                  <a:gd name="T42" fmla="*/ 0 w 134"/>
                  <a:gd name="T43" fmla="*/ 0 h 371"/>
                  <a:gd name="T44" fmla="*/ 0 w 134"/>
                  <a:gd name="T45" fmla="*/ 0 h 371"/>
                  <a:gd name="T46" fmla="*/ 0 w 134"/>
                  <a:gd name="T47" fmla="*/ 0 h 371"/>
                  <a:gd name="T48" fmla="*/ 0 w 134"/>
                  <a:gd name="T49" fmla="*/ 0 h 371"/>
                  <a:gd name="T50" fmla="*/ 0 w 134"/>
                  <a:gd name="T51" fmla="*/ 0 h 371"/>
                  <a:gd name="T52" fmla="*/ 0 w 134"/>
                  <a:gd name="T53" fmla="*/ 0 h 371"/>
                  <a:gd name="T54" fmla="*/ 0 w 134"/>
                  <a:gd name="T55" fmla="*/ 0 h 371"/>
                  <a:gd name="T56" fmla="*/ 0 w 134"/>
                  <a:gd name="T57" fmla="*/ 0 h 371"/>
                  <a:gd name="T58" fmla="*/ 0 w 134"/>
                  <a:gd name="T59" fmla="*/ 0 h 371"/>
                  <a:gd name="T60" fmla="*/ 0 w 134"/>
                  <a:gd name="T61" fmla="*/ 0 h 371"/>
                  <a:gd name="T62" fmla="*/ 0 w 134"/>
                  <a:gd name="T63" fmla="*/ 0 h 371"/>
                  <a:gd name="T64" fmla="*/ 0 w 134"/>
                  <a:gd name="T65" fmla="*/ 0 h 371"/>
                  <a:gd name="T66" fmla="*/ 0 w 134"/>
                  <a:gd name="T67" fmla="*/ 0 h 371"/>
                  <a:gd name="T68" fmla="*/ 0 w 134"/>
                  <a:gd name="T69" fmla="*/ 0 h 3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4" h="371">
                    <a:moveTo>
                      <a:pt x="95" y="0"/>
                    </a:moveTo>
                    <a:lnTo>
                      <a:pt x="88" y="20"/>
                    </a:lnTo>
                    <a:lnTo>
                      <a:pt x="80" y="41"/>
                    </a:lnTo>
                    <a:lnTo>
                      <a:pt x="73" y="61"/>
                    </a:lnTo>
                    <a:lnTo>
                      <a:pt x="65" y="82"/>
                    </a:lnTo>
                    <a:lnTo>
                      <a:pt x="57" y="103"/>
                    </a:lnTo>
                    <a:lnTo>
                      <a:pt x="49" y="124"/>
                    </a:lnTo>
                    <a:lnTo>
                      <a:pt x="42" y="147"/>
                    </a:lnTo>
                    <a:lnTo>
                      <a:pt x="36" y="168"/>
                    </a:lnTo>
                    <a:lnTo>
                      <a:pt x="29" y="191"/>
                    </a:lnTo>
                    <a:lnTo>
                      <a:pt x="24" y="215"/>
                    </a:lnTo>
                    <a:lnTo>
                      <a:pt x="19" y="238"/>
                    </a:lnTo>
                    <a:lnTo>
                      <a:pt x="13" y="262"/>
                    </a:lnTo>
                    <a:lnTo>
                      <a:pt x="9" y="288"/>
                    </a:lnTo>
                    <a:lnTo>
                      <a:pt x="6" y="315"/>
                    </a:lnTo>
                    <a:lnTo>
                      <a:pt x="2" y="341"/>
                    </a:lnTo>
                    <a:lnTo>
                      <a:pt x="0" y="369"/>
                    </a:lnTo>
                    <a:lnTo>
                      <a:pt x="41" y="371"/>
                    </a:lnTo>
                    <a:lnTo>
                      <a:pt x="43" y="345"/>
                    </a:lnTo>
                    <a:lnTo>
                      <a:pt x="47" y="319"/>
                    </a:lnTo>
                    <a:lnTo>
                      <a:pt x="50" y="294"/>
                    </a:lnTo>
                    <a:lnTo>
                      <a:pt x="54" y="270"/>
                    </a:lnTo>
                    <a:lnTo>
                      <a:pt x="60" y="246"/>
                    </a:lnTo>
                    <a:lnTo>
                      <a:pt x="65" y="223"/>
                    </a:lnTo>
                    <a:lnTo>
                      <a:pt x="70" y="201"/>
                    </a:lnTo>
                    <a:lnTo>
                      <a:pt x="77" y="178"/>
                    </a:lnTo>
                    <a:lnTo>
                      <a:pt x="83" y="157"/>
                    </a:lnTo>
                    <a:lnTo>
                      <a:pt x="90" y="136"/>
                    </a:lnTo>
                    <a:lnTo>
                      <a:pt x="96" y="115"/>
                    </a:lnTo>
                    <a:lnTo>
                      <a:pt x="104" y="94"/>
                    </a:lnTo>
                    <a:lnTo>
                      <a:pt x="111" y="73"/>
                    </a:lnTo>
                    <a:lnTo>
                      <a:pt x="119" y="53"/>
                    </a:lnTo>
                    <a:lnTo>
                      <a:pt x="127" y="33"/>
                    </a:lnTo>
                    <a:lnTo>
                      <a:pt x="134" y="12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3" name="Freeform 96"/>
              <p:cNvSpPr>
                <a:spLocks/>
              </p:cNvSpPr>
              <p:nvPr/>
            </p:nvSpPr>
            <p:spPr bwMode="auto">
              <a:xfrm>
                <a:off x="5060" y="4036"/>
                <a:ext cx="3" cy="2"/>
              </a:xfrm>
              <a:custGeom>
                <a:avLst/>
                <a:gdLst>
                  <a:gd name="T0" fmla="*/ 0 w 40"/>
                  <a:gd name="T1" fmla="*/ 0 h 25"/>
                  <a:gd name="T2" fmla="*/ 0 w 40"/>
                  <a:gd name="T3" fmla="*/ 0 h 25"/>
                  <a:gd name="T4" fmla="*/ 0 w 40"/>
                  <a:gd name="T5" fmla="*/ 0 h 25"/>
                  <a:gd name="T6" fmla="*/ 0 w 40"/>
                  <a:gd name="T7" fmla="*/ 0 h 25"/>
                  <a:gd name="T8" fmla="*/ 0 w 40"/>
                  <a:gd name="T9" fmla="*/ 0 h 25"/>
                  <a:gd name="T10" fmla="*/ 0 w 40"/>
                  <a:gd name="T11" fmla="*/ 0 h 25"/>
                  <a:gd name="T12" fmla="*/ 0 w 40"/>
                  <a:gd name="T13" fmla="*/ 0 h 25"/>
                  <a:gd name="T14" fmla="*/ 0 w 40"/>
                  <a:gd name="T15" fmla="*/ 0 h 25"/>
                  <a:gd name="T16" fmla="*/ 0 w 40"/>
                  <a:gd name="T17" fmla="*/ 0 h 25"/>
                  <a:gd name="T18" fmla="*/ 0 w 40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25">
                    <a:moveTo>
                      <a:pt x="39" y="25"/>
                    </a:moveTo>
                    <a:lnTo>
                      <a:pt x="40" y="17"/>
                    </a:lnTo>
                    <a:lnTo>
                      <a:pt x="38" y="10"/>
                    </a:lnTo>
                    <a:lnTo>
                      <a:pt x="33" y="4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5" y="6"/>
                    </a:lnTo>
                    <a:lnTo>
                      <a:pt x="0" y="13"/>
                    </a:lnTo>
                    <a:lnTo>
                      <a:pt x="39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4" name="Freeform 97"/>
              <p:cNvSpPr>
                <a:spLocks/>
              </p:cNvSpPr>
              <p:nvPr/>
            </p:nvSpPr>
            <p:spPr bwMode="auto">
              <a:xfrm>
                <a:off x="5081" y="4044"/>
                <a:ext cx="3" cy="2"/>
              </a:xfrm>
              <a:custGeom>
                <a:avLst/>
                <a:gdLst>
                  <a:gd name="T0" fmla="*/ 0 w 41"/>
                  <a:gd name="T1" fmla="*/ 0 h 20"/>
                  <a:gd name="T2" fmla="*/ 0 w 41"/>
                  <a:gd name="T3" fmla="*/ 0 h 20"/>
                  <a:gd name="T4" fmla="*/ 0 w 41"/>
                  <a:gd name="T5" fmla="*/ 0 h 20"/>
                  <a:gd name="T6" fmla="*/ 0 w 41"/>
                  <a:gd name="T7" fmla="*/ 0 h 20"/>
                  <a:gd name="T8" fmla="*/ 0 w 41"/>
                  <a:gd name="T9" fmla="*/ 0 h 20"/>
                  <a:gd name="T10" fmla="*/ 0 w 41"/>
                  <a:gd name="T11" fmla="*/ 0 h 20"/>
                  <a:gd name="T12" fmla="*/ 0 w 41"/>
                  <a:gd name="T13" fmla="*/ 0 h 20"/>
                  <a:gd name="T14" fmla="*/ 0 w 41"/>
                  <a:gd name="T15" fmla="*/ 0 h 20"/>
                  <a:gd name="T16" fmla="*/ 0 w 41"/>
                  <a:gd name="T17" fmla="*/ 0 h 20"/>
                  <a:gd name="T18" fmla="*/ 0 w 41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0">
                    <a:moveTo>
                      <a:pt x="0" y="2"/>
                    </a:moveTo>
                    <a:lnTo>
                      <a:pt x="2" y="10"/>
                    </a:lnTo>
                    <a:lnTo>
                      <a:pt x="7" y="16"/>
                    </a:lnTo>
                    <a:lnTo>
                      <a:pt x="14" y="19"/>
                    </a:lnTo>
                    <a:lnTo>
                      <a:pt x="21" y="20"/>
                    </a:lnTo>
                    <a:lnTo>
                      <a:pt x="29" y="18"/>
                    </a:lnTo>
                    <a:lnTo>
                      <a:pt x="35" y="14"/>
                    </a:lnTo>
                    <a:lnTo>
                      <a:pt x="40" y="8"/>
                    </a:lnTo>
                    <a:lnTo>
                      <a:pt x="4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5" name="Freeform 98"/>
              <p:cNvSpPr>
                <a:spLocks/>
              </p:cNvSpPr>
              <p:nvPr/>
            </p:nvSpPr>
            <p:spPr bwMode="auto">
              <a:xfrm>
                <a:off x="5080" y="4003"/>
                <a:ext cx="8" cy="41"/>
              </a:xfrm>
              <a:custGeom>
                <a:avLst/>
                <a:gdLst>
                  <a:gd name="T0" fmla="*/ 0 w 87"/>
                  <a:gd name="T1" fmla="*/ 0 h 496"/>
                  <a:gd name="T2" fmla="*/ 0 w 87"/>
                  <a:gd name="T3" fmla="*/ 0 h 496"/>
                  <a:gd name="T4" fmla="*/ 0 w 87"/>
                  <a:gd name="T5" fmla="*/ 0 h 496"/>
                  <a:gd name="T6" fmla="*/ 0 w 87"/>
                  <a:gd name="T7" fmla="*/ 0 h 496"/>
                  <a:gd name="T8" fmla="*/ 0 w 87"/>
                  <a:gd name="T9" fmla="*/ 0 h 496"/>
                  <a:gd name="T10" fmla="*/ 0 w 87"/>
                  <a:gd name="T11" fmla="*/ 0 h 496"/>
                  <a:gd name="T12" fmla="*/ 0 w 87"/>
                  <a:gd name="T13" fmla="*/ 0 h 496"/>
                  <a:gd name="T14" fmla="*/ 0 w 87"/>
                  <a:gd name="T15" fmla="*/ 0 h 496"/>
                  <a:gd name="T16" fmla="*/ 0 w 87"/>
                  <a:gd name="T17" fmla="*/ 0 h 496"/>
                  <a:gd name="T18" fmla="*/ 0 w 87"/>
                  <a:gd name="T19" fmla="*/ 0 h 496"/>
                  <a:gd name="T20" fmla="*/ 0 w 87"/>
                  <a:gd name="T21" fmla="*/ 0 h 496"/>
                  <a:gd name="T22" fmla="*/ 0 w 87"/>
                  <a:gd name="T23" fmla="*/ 0 h 496"/>
                  <a:gd name="T24" fmla="*/ 0 w 87"/>
                  <a:gd name="T25" fmla="*/ 0 h 496"/>
                  <a:gd name="T26" fmla="*/ 0 w 87"/>
                  <a:gd name="T27" fmla="*/ 0 h 496"/>
                  <a:gd name="T28" fmla="*/ 0 w 87"/>
                  <a:gd name="T29" fmla="*/ 0 h 496"/>
                  <a:gd name="T30" fmla="*/ 0 w 87"/>
                  <a:gd name="T31" fmla="*/ 0 h 496"/>
                  <a:gd name="T32" fmla="*/ 0 w 87"/>
                  <a:gd name="T33" fmla="*/ 0 h 496"/>
                  <a:gd name="T34" fmla="*/ 0 w 87"/>
                  <a:gd name="T35" fmla="*/ 0 h 496"/>
                  <a:gd name="T36" fmla="*/ 0 w 87"/>
                  <a:gd name="T37" fmla="*/ 0 h 496"/>
                  <a:gd name="T38" fmla="*/ 0 w 87"/>
                  <a:gd name="T39" fmla="*/ 0 h 496"/>
                  <a:gd name="T40" fmla="*/ 0 w 87"/>
                  <a:gd name="T41" fmla="*/ 0 h 496"/>
                  <a:gd name="T42" fmla="*/ 0 w 87"/>
                  <a:gd name="T43" fmla="*/ 0 h 496"/>
                  <a:gd name="T44" fmla="*/ 0 w 87"/>
                  <a:gd name="T45" fmla="*/ 0 h 496"/>
                  <a:gd name="T46" fmla="*/ 0 w 87"/>
                  <a:gd name="T47" fmla="*/ 0 h 496"/>
                  <a:gd name="T48" fmla="*/ 0 w 87"/>
                  <a:gd name="T49" fmla="*/ 0 h 496"/>
                  <a:gd name="T50" fmla="*/ 0 w 87"/>
                  <a:gd name="T51" fmla="*/ 0 h 496"/>
                  <a:gd name="T52" fmla="*/ 0 w 87"/>
                  <a:gd name="T53" fmla="*/ 0 h 496"/>
                  <a:gd name="T54" fmla="*/ 0 w 87"/>
                  <a:gd name="T55" fmla="*/ 0 h 496"/>
                  <a:gd name="T56" fmla="*/ 0 w 87"/>
                  <a:gd name="T57" fmla="*/ 0 h 496"/>
                  <a:gd name="T58" fmla="*/ 0 w 87"/>
                  <a:gd name="T59" fmla="*/ 0 h 496"/>
                  <a:gd name="T60" fmla="*/ 0 w 87"/>
                  <a:gd name="T61" fmla="*/ 0 h 496"/>
                  <a:gd name="T62" fmla="*/ 0 w 87"/>
                  <a:gd name="T63" fmla="*/ 0 h 496"/>
                  <a:gd name="T64" fmla="*/ 0 w 87"/>
                  <a:gd name="T65" fmla="*/ 0 h 496"/>
                  <a:gd name="T66" fmla="*/ 0 w 87"/>
                  <a:gd name="T67" fmla="*/ 0 h 496"/>
                  <a:gd name="T68" fmla="*/ 0 w 87"/>
                  <a:gd name="T69" fmla="*/ 0 h 49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7" h="496">
                    <a:moveTo>
                      <a:pt x="46" y="0"/>
                    </a:moveTo>
                    <a:lnTo>
                      <a:pt x="40" y="29"/>
                    </a:lnTo>
                    <a:lnTo>
                      <a:pt x="35" y="57"/>
                    </a:lnTo>
                    <a:lnTo>
                      <a:pt x="29" y="86"/>
                    </a:lnTo>
                    <a:lnTo>
                      <a:pt x="24" y="115"/>
                    </a:lnTo>
                    <a:lnTo>
                      <a:pt x="20" y="145"/>
                    </a:lnTo>
                    <a:lnTo>
                      <a:pt x="16" y="176"/>
                    </a:lnTo>
                    <a:lnTo>
                      <a:pt x="12" y="206"/>
                    </a:lnTo>
                    <a:lnTo>
                      <a:pt x="9" y="236"/>
                    </a:lnTo>
                    <a:lnTo>
                      <a:pt x="7" y="269"/>
                    </a:lnTo>
                    <a:lnTo>
                      <a:pt x="5" y="300"/>
                    </a:lnTo>
                    <a:lnTo>
                      <a:pt x="4" y="331"/>
                    </a:lnTo>
                    <a:lnTo>
                      <a:pt x="2" y="364"/>
                    </a:lnTo>
                    <a:lnTo>
                      <a:pt x="0" y="397"/>
                    </a:lnTo>
                    <a:lnTo>
                      <a:pt x="1" y="429"/>
                    </a:lnTo>
                    <a:lnTo>
                      <a:pt x="1" y="463"/>
                    </a:lnTo>
                    <a:lnTo>
                      <a:pt x="5" y="496"/>
                    </a:lnTo>
                    <a:lnTo>
                      <a:pt x="46" y="494"/>
                    </a:lnTo>
                    <a:lnTo>
                      <a:pt x="45" y="461"/>
                    </a:lnTo>
                    <a:lnTo>
                      <a:pt x="45" y="429"/>
                    </a:lnTo>
                    <a:lnTo>
                      <a:pt x="43" y="397"/>
                    </a:lnTo>
                    <a:lnTo>
                      <a:pt x="43" y="366"/>
                    </a:lnTo>
                    <a:lnTo>
                      <a:pt x="45" y="333"/>
                    </a:lnTo>
                    <a:lnTo>
                      <a:pt x="46" y="302"/>
                    </a:lnTo>
                    <a:lnTo>
                      <a:pt x="48" y="271"/>
                    </a:lnTo>
                    <a:lnTo>
                      <a:pt x="50" y="240"/>
                    </a:lnTo>
                    <a:lnTo>
                      <a:pt x="53" y="210"/>
                    </a:lnTo>
                    <a:lnTo>
                      <a:pt x="57" y="180"/>
                    </a:lnTo>
                    <a:lnTo>
                      <a:pt x="61" y="149"/>
                    </a:lnTo>
                    <a:lnTo>
                      <a:pt x="65" y="121"/>
                    </a:lnTo>
                    <a:lnTo>
                      <a:pt x="70" y="92"/>
                    </a:lnTo>
                    <a:lnTo>
                      <a:pt x="76" y="63"/>
                    </a:lnTo>
                    <a:lnTo>
                      <a:pt x="81" y="35"/>
                    </a:lnTo>
                    <a:lnTo>
                      <a:pt x="87" y="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6" name="Freeform 99"/>
              <p:cNvSpPr>
                <a:spLocks/>
              </p:cNvSpPr>
              <p:nvPr/>
            </p:nvSpPr>
            <p:spPr bwMode="auto">
              <a:xfrm>
                <a:off x="5081" y="4043"/>
                <a:ext cx="3" cy="2"/>
              </a:xfrm>
              <a:custGeom>
                <a:avLst/>
                <a:gdLst>
                  <a:gd name="T0" fmla="*/ 0 w 41"/>
                  <a:gd name="T1" fmla="*/ 0 h 23"/>
                  <a:gd name="T2" fmla="*/ 0 w 41"/>
                  <a:gd name="T3" fmla="*/ 0 h 23"/>
                  <a:gd name="T4" fmla="*/ 0 w 41"/>
                  <a:gd name="T5" fmla="*/ 0 h 23"/>
                  <a:gd name="T6" fmla="*/ 0 w 41"/>
                  <a:gd name="T7" fmla="*/ 0 h 23"/>
                  <a:gd name="T8" fmla="*/ 0 w 41"/>
                  <a:gd name="T9" fmla="*/ 0 h 23"/>
                  <a:gd name="T10" fmla="*/ 0 w 41"/>
                  <a:gd name="T11" fmla="*/ 0 h 23"/>
                  <a:gd name="T12" fmla="*/ 0 w 41"/>
                  <a:gd name="T13" fmla="*/ 0 h 23"/>
                  <a:gd name="T14" fmla="*/ 0 w 41"/>
                  <a:gd name="T15" fmla="*/ 0 h 23"/>
                  <a:gd name="T16" fmla="*/ 0 w 41"/>
                  <a:gd name="T17" fmla="*/ 0 h 23"/>
                  <a:gd name="T18" fmla="*/ 0 w 41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41" y="23"/>
                    </a:moveTo>
                    <a:lnTo>
                      <a:pt x="41" y="14"/>
                    </a:lnTo>
                    <a:lnTo>
                      <a:pt x="37" y="8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7" name="Freeform 100"/>
              <p:cNvSpPr>
                <a:spLocks/>
              </p:cNvSpPr>
              <p:nvPr/>
            </p:nvSpPr>
            <p:spPr bwMode="auto">
              <a:xfrm>
                <a:off x="5127" y="3994"/>
                <a:ext cx="2" cy="3"/>
              </a:xfrm>
              <a:custGeom>
                <a:avLst/>
                <a:gdLst>
                  <a:gd name="T0" fmla="*/ 0 w 28"/>
                  <a:gd name="T1" fmla="*/ 0 h 37"/>
                  <a:gd name="T2" fmla="*/ 0 w 28"/>
                  <a:gd name="T3" fmla="*/ 0 h 37"/>
                  <a:gd name="T4" fmla="*/ 0 w 28"/>
                  <a:gd name="T5" fmla="*/ 0 h 37"/>
                  <a:gd name="T6" fmla="*/ 0 w 28"/>
                  <a:gd name="T7" fmla="*/ 0 h 37"/>
                  <a:gd name="T8" fmla="*/ 0 w 28"/>
                  <a:gd name="T9" fmla="*/ 0 h 37"/>
                  <a:gd name="T10" fmla="*/ 0 w 28"/>
                  <a:gd name="T11" fmla="*/ 0 h 37"/>
                  <a:gd name="T12" fmla="*/ 0 w 28"/>
                  <a:gd name="T13" fmla="*/ 0 h 37"/>
                  <a:gd name="T14" fmla="*/ 0 w 28"/>
                  <a:gd name="T15" fmla="*/ 0 h 37"/>
                  <a:gd name="T16" fmla="*/ 0 w 28"/>
                  <a:gd name="T17" fmla="*/ 0 h 37"/>
                  <a:gd name="T18" fmla="*/ 0 w 28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37">
                    <a:moveTo>
                      <a:pt x="15" y="37"/>
                    </a:moveTo>
                    <a:lnTo>
                      <a:pt x="23" y="32"/>
                    </a:lnTo>
                    <a:lnTo>
                      <a:pt x="27" y="26"/>
                    </a:lnTo>
                    <a:lnTo>
                      <a:pt x="28" y="19"/>
                    </a:lnTo>
                    <a:lnTo>
                      <a:pt x="27" y="12"/>
                    </a:lnTo>
                    <a:lnTo>
                      <a:pt x="23" y="6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" name="Freeform 101"/>
              <p:cNvSpPr>
                <a:spLocks/>
              </p:cNvSpPr>
              <p:nvPr/>
            </p:nvSpPr>
            <p:spPr bwMode="auto">
              <a:xfrm>
                <a:off x="5094" y="3993"/>
                <a:ext cx="34" cy="6"/>
              </a:xfrm>
              <a:custGeom>
                <a:avLst/>
                <a:gdLst>
                  <a:gd name="T0" fmla="*/ 0 w 410"/>
                  <a:gd name="T1" fmla="*/ 0 h 80"/>
                  <a:gd name="T2" fmla="*/ 0 w 410"/>
                  <a:gd name="T3" fmla="*/ 0 h 80"/>
                  <a:gd name="T4" fmla="*/ 0 w 410"/>
                  <a:gd name="T5" fmla="*/ 0 h 80"/>
                  <a:gd name="T6" fmla="*/ 0 w 410"/>
                  <a:gd name="T7" fmla="*/ 0 h 80"/>
                  <a:gd name="T8" fmla="*/ 0 w 410"/>
                  <a:gd name="T9" fmla="*/ 0 h 80"/>
                  <a:gd name="T10" fmla="*/ 0 w 410"/>
                  <a:gd name="T11" fmla="*/ 0 h 80"/>
                  <a:gd name="T12" fmla="*/ 0 w 410"/>
                  <a:gd name="T13" fmla="*/ 0 h 80"/>
                  <a:gd name="T14" fmla="*/ 0 w 410"/>
                  <a:gd name="T15" fmla="*/ 0 h 80"/>
                  <a:gd name="T16" fmla="*/ 0 w 410"/>
                  <a:gd name="T17" fmla="*/ 0 h 80"/>
                  <a:gd name="T18" fmla="*/ 0 w 410"/>
                  <a:gd name="T19" fmla="*/ 0 h 80"/>
                  <a:gd name="T20" fmla="*/ 0 w 410"/>
                  <a:gd name="T21" fmla="*/ 0 h 80"/>
                  <a:gd name="T22" fmla="*/ 0 w 410"/>
                  <a:gd name="T23" fmla="*/ 0 h 80"/>
                  <a:gd name="T24" fmla="*/ 0 w 410"/>
                  <a:gd name="T25" fmla="*/ 0 h 80"/>
                  <a:gd name="T26" fmla="*/ 0 w 410"/>
                  <a:gd name="T27" fmla="*/ 0 h 80"/>
                  <a:gd name="T28" fmla="*/ 0 w 410"/>
                  <a:gd name="T29" fmla="*/ 0 h 80"/>
                  <a:gd name="T30" fmla="*/ 0 w 410"/>
                  <a:gd name="T31" fmla="*/ 0 h 80"/>
                  <a:gd name="T32" fmla="*/ 0 w 410"/>
                  <a:gd name="T33" fmla="*/ 0 h 80"/>
                  <a:gd name="T34" fmla="*/ 0 w 410"/>
                  <a:gd name="T35" fmla="*/ 0 h 80"/>
                  <a:gd name="T36" fmla="*/ 0 w 410"/>
                  <a:gd name="T37" fmla="*/ 0 h 80"/>
                  <a:gd name="T38" fmla="*/ 0 w 410"/>
                  <a:gd name="T39" fmla="*/ 0 h 80"/>
                  <a:gd name="T40" fmla="*/ 0 w 410"/>
                  <a:gd name="T41" fmla="*/ 0 h 80"/>
                  <a:gd name="T42" fmla="*/ 0 w 410"/>
                  <a:gd name="T43" fmla="*/ 0 h 80"/>
                  <a:gd name="T44" fmla="*/ 0 w 410"/>
                  <a:gd name="T45" fmla="*/ 0 h 80"/>
                  <a:gd name="T46" fmla="*/ 0 w 410"/>
                  <a:gd name="T47" fmla="*/ 0 h 80"/>
                  <a:gd name="T48" fmla="*/ 0 w 410"/>
                  <a:gd name="T49" fmla="*/ 0 h 80"/>
                  <a:gd name="T50" fmla="*/ 0 w 410"/>
                  <a:gd name="T51" fmla="*/ 0 h 80"/>
                  <a:gd name="T52" fmla="*/ 0 w 410"/>
                  <a:gd name="T53" fmla="*/ 0 h 80"/>
                  <a:gd name="T54" fmla="*/ 0 w 410"/>
                  <a:gd name="T55" fmla="*/ 0 h 80"/>
                  <a:gd name="T56" fmla="*/ 0 w 410"/>
                  <a:gd name="T57" fmla="*/ 0 h 80"/>
                  <a:gd name="T58" fmla="*/ 0 w 410"/>
                  <a:gd name="T59" fmla="*/ 0 h 80"/>
                  <a:gd name="T60" fmla="*/ 0 w 410"/>
                  <a:gd name="T61" fmla="*/ 0 h 80"/>
                  <a:gd name="T62" fmla="*/ 0 w 410"/>
                  <a:gd name="T63" fmla="*/ 0 h 80"/>
                  <a:gd name="T64" fmla="*/ 0 w 410"/>
                  <a:gd name="T65" fmla="*/ 0 h 80"/>
                  <a:gd name="T66" fmla="*/ 0 w 410"/>
                  <a:gd name="T67" fmla="*/ 0 h 80"/>
                  <a:gd name="T68" fmla="*/ 0 w 410"/>
                  <a:gd name="T69" fmla="*/ 0 h 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10" h="80">
                    <a:moveTo>
                      <a:pt x="0" y="39"/>
                    </a:moveTo>
                    <a:lnTo>
                      <a:pt x="27" y="46"/>
                    </a:lnTo>
                    <a:lnTo>
                      <a:pt x="56" y="52"/>
                    </a:lnTo>
                    <a:lnTo>
                      <a:pt x="82" y="58"/>
                    </a:lnTo>
                    <a:lnTo>
                      <a:pt x="109" y="63"/>
                    </a:lnTo>
                    <a:lnTo>
                      <a:pt x="135" y="68"/>
                    </a:lnTo>
                    <a:lnTo>
                      <a:pt x="162" y="72"/>
                    </a:lnTo>
                    <a:lnTo>
                      <a:pt x="189" y="75"/>
                    </a:lnTo>
                    <a:lnTo>
                      <a:pt x="214" y="77"/>
                    </a:lnTo>
                    <a:lnTo>
                      <a:pt x="240" y="79"/>
                    </a:lnTo>
                    <a:lnTo>
                      <a:pt x="266" y="80"/>
                    </a:lnTo>
                    <a:lnTo>
                      <a:pt x="291" y="79"/>
                    </a:lnTo>
                    <a:lnTo>
                      <a:pt x="315" y="77"/>
                    </a:lnTo>
                    <a:lnTo>
                      <a:pt x="339" y="74"/>
                    </a:lnTo>
                    <a:lnTo>
                      <a:pt x="363" y="70"/>
                    </a:lnTo>
                    <a:lnTo>
                      <a:pt x="387" y="65"/>
                    </a:lnTo>
                    <a:lnTo>
                      <a:pt x="410" y="57"/>
                    </a:lnTo>
                    <a:lnTo>
                      <a:pt x="395" y="21"/>
                    </a:lnTo>
                    <a:lnTo>
                      <a:pt x="376" y="27"/>
                    </a:lnTo>
                    <a:lnTo>
                      <a:pt x="354" y="32"/>
                    </a:lnTo>
                    <a:lnTo>
                      <a:pt x="333" y="36"/>
                    </a:lnTo>
                    <a:lnTo>
                      <a:pt x="311" y="39"/>
                    </a:lnTo>
                    <a:lnTo>
                      <a:pt x="288" y="41"/>
                    </a:lnTo>
                    <a:lnTo>
                      <a:pt x="266" y="40"/>
                    </a:lnTo>
                    <a:lnTo>
                      <a:pt x="242" y="41"/>
                    </a:lnTo>
                    <a:lnTo>
                      <a:pt x="218" y="39"/>
                    </a:lnTo>
                    <a:lnTo>
                      <a:pt x="193" y="37"/>
                    </a:lnTo>
                    <a:lnTo>
                      <a:pt x="169" y="34"/>
                    </a:lnTo>
                    <a:lnTo>
                      <a:pt x="144" y="30"/>
                    </a:lnTo>
                    <a:lnTo>
                      <a:pt x="118" y="25"/>
                    </a:lnTo>
                    <a:lnTo>
                      <a:pt x="91" y="20"/>
                    </a:lnTo>
                    <a:lnTo>
                      <a:pt x="65" y="13"/>
                    </a:lnTo>
                    <a:lnTo>
                      <a:pt x="38" y="7"/>
                    </a:lnTo>
                    <a:lnTo>
                      <a:pt x="11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" name="Freeform 102"/>
              <p:cNvSpPr>
                <a:spLocks/>
              </p:cNvSpPr>
              <p:nvPr/>
            </p:nvSpPr>
            <p:spPr bwMode="auto">
              <a:xfrm>
                <a:off x="5126" y="3994"/>
                <a:ext cx="2" cy="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w 26"/>
                  <a:gd name="T17" fmla="*/ 0 h 38"/>
                  <a:gd name="T18" fmla="*/ 0 w 26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26" y="0"/>
                    </a:moveTo>
                    <a:lnTo>
                      <a:pt x="16" y="0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2" y="29"/>
                    </a:lnTo>
                    <a:lnTo>
                      <a:pt x="7" y="34"/>
                    </a:lnTo>
                    <a:lnTo>
                      <a:pt x="15" y="3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" name="Freeform 103"/>
              <p:cNvSpPr>
                <a:spLocks/>
              </p:cNvSpPr>
              <p:nvPr/>
            </p:nvSpPr>
            <p:spPr bwMode="auto">
              <a:xfrm>
                <a:off x="5119" y="4043"/>
                <a:ext cx="3" cy="2"/>
              </a:xfrm>
              <a:custGeom>
                <a:avLst/>
                <a:gdLst>
                  <a:gd name="T0" fmla="*/ 0 w 41"/>
                  <a:gd name="T1" fmla="*/ 0 h 24"/>
                  <a:gd name="T2" fmla="*/ 0 w 41"/>
                  <a:gd name="T3" fmla="*/ 0 h 24"/>
                  <a:gd name="T4" fmla="*/ 0 w 41"/>
                  <a:gd name="T5" fmla="*/ 0 h 24"/>
                  <a:gd name="T6" fmla="*/ 0 w 41"/>
                  <a:gd name="T7" fmla="*/ 0 h 24"/>
                  <a:gd name="T8" fmla="*/ 0 w 41"/>
                  <a:gd name="T9" fmla="*/ 0 h 24"/>
                  <a:gd name="T10" fmla="*/ 0 w 41"/>
                  <a:gd name="T11" fmla="*/ 0 h 24"/>
                  <a:gd name="T12" fmla="*/ 0 w 41"/>
                  <a:gd name="T13" fmla="*/ 0 h 24"/>
                  <a:gd name="T14" fmla="*/ 0 w 41"/>
                  <a:gd name="T15" fmla="*/ 0 h 24"/>
                  <a:gd name="T16" fmla="*/ 0 w 41"/>
                  <a:gd name="T17" fmla="*/ 0 h 24"/>
                  <a:gd name="T18" fmla="*/ 0 w 41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4">
                    <a:moveTo>
                      <a:pt x="41" y="24"/>
                    </a:moveTo>
                    <a:lnTo>
                      <a:pt x="41" y="15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4" y="6"/>
                    </a:lnTo>
                    <a:lnTo>
                      <a:pt x="0" y="14"/>
                    </a:lnTo>
                    <a:lnTo>
                      <a:pt x="4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1" name="Freeform 104"/>
              <p:cNvSpPr>
                <a:spLocks/>
              </p:cNvSpPr>
              <p:nvPr/>
            </p:nvSpPr>
            <p:spPr bwMode="auto">
              <a:xfrm>
                <a:off x="5106" y="4045"/>
                <a:ext cx="16" cy="8"/>
              </a:xfrm>
              <a:custGeom>
                <a:avLst/>
                <a:gdLst>
                  <a:gd name="T0" fmla="*/ 0 w 197"/>
                  <a:gd name="T1" fmla="*/ 0 h 97"/>
                  <a:gd name="T2" fmla="*/ 0 w 197"/>
                  <a:gd name="T3" fmla="*/ 0 h 97"/>
                  <a:gd name="T4" fmla="*/ 0 w 197"/>
                  <a:gd name="T5" fmla="*/ 0 h 97"/>
                  <a:gd name="T6" fmla="*/ 0 w 197"/>
                  <a:gd name="T7" fmla="*/ 0 h 97"/>
                  <a:gd name="T8" fmla="*/ 0 w 197"/>
                  <a:gd name="T9" fmla="*/ 0 h 97"/>
                  <a:gd name="T10" fmla="*/ 0 w 197"/>
                  <a:gd name="T11" fmla="*/ 0 h 97"/>
                  <a:gd name="T12" fmla="*/ 0 w 197"/>
                  <a:gd name="T13" fmla="*/ 0 h 97"/>
                  <a:gd name="T14" fmla="*/ 0 w 197"/>
                  <a:gd name="T15" fmla="*/ 0 h 97"/>
                  <a:gd name="T16" fmla="*/ 0 w 197"/>
                  <a:gd name="T17" fmla="*/ 0 h 97"/>
                  <a:gd name="T18" fmla="*/ 0 w 197"/>
                  <a:gd name="T19" fmla="*/ 0 h 97"/>
                  <a:gd name="T20" fmla="*/ 0 w 197"/>
                  <a:gd name="T21" fmla="*/ 0 h 97"/>
                  <a:gd name="T22" fmla="*/ 0 w 197"/>
                  <a:gd name="T23" fmla="*/ 0 h 97"/>
                  <a:gd name="T24" fmla="*/ 0 w 197"/>
                  <a:gd name="T25" fmla="*/ 0 h 97"/>
                  <a:gd name="T26" fmla="*/ 0 w 197"/>
                  <a:gd name="T27" fmla="*/ 0 h 97"/>
                  <a:gd name="T28" fmla="*/ 0 w 197"/>
                  <a:gd name="T29" fmla="*/ 0 h 97"/>
                  <a:gd name="T30" fmla="*/ 0 w 197"/>
                  <a:gd name="T31" fmla="*/ 0 h 97"/>
                  <a:gd name="T32" fmla="*/ 0 w 197"/>
                  <a:gd name="T33" fmla="*/ 0 h 97"/>
                  <a:gd name="T34" fmla="*/ 0 w 197"/>
                  <a:gd name="T35" fmla="*/ 0 h 97"/>
                  <a:gd name="T36" fmla="*/ 0 w 197"/>
                  <a:gd name="T37" fmla="*/ 0 h 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7" h="97">
                    <a:moveTo>
                      <a:pt x="0" y="31"/>
                    </a:moveTo>
                    <a:lnTo>
                      <a:pt x="18" y="64"/>
                    </a:lnTo>
                    <a:lnTo>
                      <a:pt x="44" y="87"/>
                    </a:lnTo>
                    <a:lnTo>
                      <a:pt x="75" y="97"/>
                    </a:lnTo>
                    <a:lnTo>
                      <a:pt x="107" y="97"/>
                    </a:lnTo>
                    <a:lnTo>
                      <a:pt x="137" y="86"/>
                    </a:lnTo>
                    <a:lnTo>
                      <a:pt x="163" y="68"/>
                    </a:lnTo>
                    <a:lnTo>
                      <a:pt x="184" y="43"/>
                    </a:lnTo>
                    <a:lnTo>
                      <a:pt x="197" y="10"/>
                    </a:lnTo>
                    <a:lnTo>
                      <a:pt x="156" y="0"/>
                    </a:lnTo>
                    <a:lnTo>
                      <a:pt x="148" y="22"/>
                    </a:lnTo>
                    <a:lnTo>
                      <a:pt x="132" y="40"/>
                    </a:lnTo>
                    <a:lnTo>
                      <a:pt x="115" y="52"/>
                    </a:lnTo>
                    <a:lnTo>
                      <a:pt x="98" y="59"/>
                    </a:lnTo>
                    <a:lnTo>
                      <a:pt x="82" y="59"/>
                    </a:lnTo>
                    <a:lnTo>
                      <a:pt x="66" y="53"/>
                    </a:lnTo>
                    <a:lnTo>
                      <a:pt x="53" y="42"/>
                    </a:lnTo>
                    <a:lnTo>
                      <a:pt x="41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2" name="Freeform 105"/>
              <p:cNvSpPr>
                <a:spLocks/>
              </p:cNvSpPr>
              <p:nvPr/>
            </p:nvSpPr>
            <p:spPr bwMode="auto">
              <a:xfrm>
                <a:off x="5119" y="4043"/>
                <a:ext cx="3" cy="3"/>
              </a:xfrm>
              <a:custGeom>
                <a:avLst/>
                <a:gdLst>
                  <a:gd name="T0" fmla="*/ 0 w 42"/>
                  <a:gd name="T1" fmla="*/ 0 h 26"/>
                  <a:gd name="T2" fmla="*/ 0 w 42"/>
                  <a:gd name="T3" fmla="*/ 0 h 26"/>
                  <a:gd name="T4" fmla="*/ 0 w 42"/>
                  <a:gd name="T5" fmla="*/ 0 h 26"/>
                  <a:gd name="T6" fmla="*/ 0 w 42"/>
                  <a:gd name="T7" fmla="*/ 0 h 26"/>
                  <a:gd name="T8" fmla="*/ 0 w 42"/>
                  <a:gd name="T9" fmla="*/ 0 h 26"/>
                  <a:gd name="T10" fmla="*/ 0 w 42"/>
                  <a:gd name="T11" fmla="*/ 0 h 26"/>
                  <a:gd name="T12" fmla="*/ 0 w 42"/>
                  <a:gd name="T13" fmla="*/ 0 h 26"/>
                  <a:gd name="T14" fmla="*/ 0 w 42"/>
                  <a:gd name="T15" fmla="*/ 0 h 26"/>
                  <a:gd name="T16" fmla="*/ 0 w 42"/>
                  <a:gd name="T17" fmla="*/ 0 h 26"/>
                  <a:gd name="T18" fmla="*/ 0 w 42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26">
                    <a:moveTo>
                      <a:pt x="42" y="14"/>
                    </a:move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8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1" y="26"/>
                    </a:ln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3" name="Freeform 106"/>
              <p:cNvSpPr>
                <a:spLocks/>
              </p:cNvSpPr>
              <p:nvPr/>
            </p:nvSpPr>
            <p:spPr bwMode="auto">
              <a:xfrm>
                <a:off x="5085" y="4050"/>
                <a:ext cx="4" cy="2"/>
              </a:xfrm>
              <a:custGeom>
                <a:avLst/>
                <a:gdLst>
                  <a:gd name="T0" fmla="*/ 0 w 41"/>
                  <a:gd name="T1" fmla="*/ 0 h 28"/>
                  <a:gd name="T2" fmla="*/ 0 w 41"/>
                  <a:gd name="T3" fmla="*/ 0 h 28"/>
                  <a:gd name="T4" fmla="*/ 0 w 41"/>
                  <a:gd name="T5" fmla="*/ 0 h 28"/>
                  <a:gd name="T6" fmla="*/ 0 w 41"/>
                  <a:gd name="T7" fmla="*/ 0 h 28"/>
                  <a:gd name="T8" fmla="*/ 0 w 41"/>
                  <a:gd name="T9" fmla="*/ 0 h 28"/>
                  <a:gd name="T10" fmla="*/ 0 w 41"/>
                  <a:gd name="T11" fmla="*/ 0 h 28"/>
                  <a:gd name="T12" fmla="*/ 0 w 41"/>
                  <a:gd name="T13" fmla="*/ 0 h 28"/>
                  <a:gd name="T14" fmla="*/ 0 w 41"/>
                  <a:gd name="T15" fmla="*/ 0 h 28"/>
                  <a:gd name="T16" fmla="*/ 0 w 41"/>
                  <a:gd name="T17" fmla="*/ 0 h 28"/>
                  <a:gd name="T18" fmla="*/ 0 w 41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8">
                    <a:moveTo>
                      <a:pt x="39" y="28"/>
                    </a:moveTo>
                    <a:lnTo>
                      <a:pt x="41" y="19"/>
                    </a:lnTo>
                    <a:lnTo>
                      <a:pt x="39" y="12"/>
                    </a:lnTo>
                    <a:lnTo>
                      <a:pt x="35" y="6"/>
                    </a:lnTo>
                    <a:lnTo>
                      <a:pt x="29" y="2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0" y="12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4" name="Freeform 107"/>
              <p:cNvSpPr>
                <a:spLocks/>
              </p:cNvSpPr>
              <p:nvPr/>
            </p:nvSpPr>
            <p:spPr bwMode="auto">
              <a:xfrm>
                <a:off x="5074" y="4051"/>
                <a:ext cx="14" cy="7"/>
              </a:xfrm>
              <a:custGeom>
                <a:avLst/>
                <a:gdLst>
                  <a:gd name="T0" fmla="*/ 0 w 176"/>
                  <a:gd name="T1" fmla="*/ 0 h 80"/>
                  <a:gd name="T2" fmla="*/ 0 w 176"/>
                  <a:gd name="T3" fmla="*/ 0 h 80"/>
                  <a:gd name="T4" fmla="*/ 0 w 176"/>
                  <a:gd name="T5" fmla="*/ 0 h 80"/>
                  <a:gd name="T6" fmla="*/ 0 w 176"/>
                  <a:gd name="T7" fmla="*/ 0 h 80"/>
                  <a:gd name="T8" fmla="*/ 0 w 176"/>
                  <a:gd name="T9" fmla="*/ 0 h 80"/>
                  <a:gd name="T10" fmla="*/ 0 w 176"/>
                  <a:gd name="T11" fmla="*/ 0 h 80"/>
                  <a:gd name="T12" fmla="*/ 0 w 176"/>
                  <a:gd name="T13" fmla="*/ 0 h 80"/>
                  <a:gd name="T14" fmla="*/ 0 w 176"/>
                  <a:gd name="T15" fmla="*/ 0 h 80"/>
                  <a:gd name="T16" fmla="*/ 0 w 176"/>
                  <a:gd name="T17" fmla="*/ 0 h 80"/>
                  <a:gd name="T18" fmla="*/ 0 w 176"/>
                  <a:gd name="T19" fmla="*/ 0 h 80"/>
                  <a:gd name="T20" fmla="*/ 0 w 176"/>
                  <a:gd name="T21" fmla="*/ 0 h 80"/>
                  <a:gd name="T22" fmla="*/ 0 w 176"/>
                  <a:gd name="T23" fmla="*/ 0 h 80"/>
                  <a:gd name="T24" fmla="*/ 0 w 176"/>
                  <a:gd name="T25" fmla="*/ 0 h 80"/>
                  <a:gd name="T26" fmla="*/ 0 w 176"/>
                  <a:gd name="T27" fmla="*/ 0 h 80"/>
                  <a:gd name="T28" fmla="*/ 0 w 176"/>
                  <a:gd name="T29" fmla="*/ 0 h 80"/>
                  <a:gd name="T30" fmla="*/ 0 w 176"/>
                  <a:gd name="T31" fmla="*/ 0 h 80"/>
                  <a:gd name="T32" fmla="*/ 0 w 176"/>
                  <a:gd name="T33" fmla="*/ 0 h 80"/>
                  <a:gd name="T34" fmla="*/ 0 w 176"/>
                  <a:gd name="T35" fmla="*/ 0 h 80"/>
                  <a:gd name="T36" fmla="*/ 0 w 176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6" h="80">
                    <a:moveTo>
                      <a:pt x="0" y="20"/>
                    </a:moveTo>
                    <a:lnTo>
                      <a:pt x="10" y="47"/>
                    </a:lnTo>
                    <a:lnTo>
                      <a:pt x="30" y="67"/>
                    </a:lnTo>
                    <a:lnTo>
                      <a:pt x="56" y="78"/>
                    </a:lnTo>
                    <a:lnTo>
                      <a:pt x="82" y="80"/>
                    </a:lnTo>
                    <a:lnTo>
                      <a:pt x="111" y="75"/>
                    </a:lnTo>
                    <a:lnTo>
                      <a:pt x="135" y="63"/>
                    </a:lnTo>
                    <a:lnTo>
                      <a:pt x="159" y="42"/>
                    </a:lnTo>
                    <a:lnTo>
                      <a:pt x="176" y="16"/>
                    </a:lnTo>
                    <a:lnTo>
                      <a:pt x="137" y="0"/>
                    </a:lnTo>
                    <a:lnTo>
                      <a:pt x="127" y="18"/>
                    </a:lnTo>
                    <a:lnTo>
                      <a:pt x="112" y="30"/>
                    </a:lnTo>
                    <a:lnTo>
                      <a:pt x="95" y="38"/>
                    </a:lnTo>
                    <a:lnTo>
                      <a:pt x="80" y="41"/>
                    </a:lnTo>
                    <a:lnTo>
                      <a:pt x="66" y="39"/>
                    </a:lnTo>
                    <a:lnTo>
                      <a:pt x="56" y="34"/>
                    </a:lnTo>
                    <a:lnTo>
                      <a:pt x="47" y="26"/>
                    </a:lnTo>
                    <a:lnTo>
                      <a:pt x="41" y="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" name="Freeform 108"/>
              <p:cNvSpPr>
                <a:spLocks/>
              </p:cNvSpPr>
              <p:nvPr/>
            </p:nvSpPr>
            <p:spPr bwMode="auto">
              <a:xfrm>
                <a:off x="5085" y="4050"/>
                <a:ext cx="3" cy="2"/>
              </a:xfrm>
              <a:custGeom>
                <a:avLst/>
                <a:gdLst>
                  <a:gd name="T0" fmla="*/ 0 w 41"/>
                  <a:gd name="T1" fmla="*/ 0 h 22"/>
                  <a:gd name="T2" fmla="*/ 0 w 41"/>
                  <a:gd name="T3" fmla="*/ 0 h 22"/>
                  <a:gd name="T4" fmla="*/ 0 w 41"/>
                  <a:gd name="T5" fmla="*/ 0 h 22"/>
                  <a:gd name="T6" fmla="*/ 0 w 41"/>
                  <a:gd name="T7" fmla="*/ 0 h 22"/>
                  <a:gd name="T8" fmla="*/ 0 w 41"/>
                  <a:gd name="T9" fmla="*/ 0 h 22"/>
                  <a:gd name="T10" fmla="*/ 0 w 41"/>
                  <a:gd name="T11" fmla="*/ 0 h 22"/>
                  <a:gd name="T12" fmla="*/ 0 w 41"/>
                  <a:gd name="T13" fmla="*/ 0 h 22"/>
                  <a:gd name="T14" fmla="*/ 0 w 41"/>
                  <a:gd name="T15" fmla="*/ 0 h 22"/>
                  <a:gd name="T16" fmla="*/ 0 w 41"/>
                  <a:gd name="T17" fmla="*/ 0 h 22"/>
                  <a:gd name="T18" fmla="*/ 0 w 41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2">
                    <a:moveTo>
                      <a:pt x="41" y="16"/>
                    </a:moveTo>
                    <a:lnTo>
                      <a:pt x="38" y="8"/>
                    </a:lnTo>
                    <a:lnTo>
                      <a:pt x="33" y="3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6" name="Freeform 109"/>
              <p:cNvSpPr>
                <a:spLocks/>
              </p:cNvSpPr>
              <p:nvPr/>
            </p:nvSpPr>
            <p:spPr bwMode="auto">
              <a:xfrm>
                <a:off x="5062" y="4050"/>
                <a:ext cx="3" cy="3"/>
              </a:xfrm>
              <a:custGeom>
                <a:avLst/>
                <a:gdLst>
                  <a:gd name="T0" fmla="*/ 0 w 37"/>
                  <a:gd name="T1" fmla="*/ 0 h 34"/>
                  <a:gd name="T2" fmla="*/ 0 w 37"/>
                  <a:gd name="T3" fmla="*/ 0 h 34"/>
                  <a:gd name="T4" fmla="*/ 0 w 37"/>
                  <a:gd name="T5" fmla="*/ 0 h 34"/>
                  <a:gd name="T6" fmla="*/ 0 w 37"/>
                  <a:gd name="T7" fmla="*/ 0 h 34"/>
                  <a:gd name="T8" fmla="*/ 0 w 37"/>
                  <a:gd name="T9" fmla="*/ 0 h 34"/>
                  <a:gd name="T10" fmla="*/ 0 w 37"/>
                  <a:gd name="T11" fmla="*/ 0 h 34"/>
                  <a:gd name="T12" fmla="*/ 0 w 37"/>
                  <a:gd name="T13" fmla="*/ 0 h 34"/>
                  <a:gd name="T14" fmla="*/ 0 w 37"/>
                  <a:gd name="T15" fmla="*/ 0 h 34"/>
                  <a:gd name="T16" fmla="*/ 0 w 37"/>
                  <a:gd name="T17" fmla="*/ 0 h 34"/>
                  <a:gd name="T18" fmla="*/ 0 w 37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34">
                    <a:moveTo>
                      <a:pt x="30" y="34"/>
                    </a:moveTo>
                    <a:lnTo>
                      <a:pt x="36" y="27"/>
                    </a:lnTo>
                    <a:lnTo>
                      <a:pt x="37" y="19"/>
                    </a:lnTo>
                    <a:lnTo>
                      <a:pt x="35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0" y="6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7" name="Freeform 110"/>
              <p:cNvSpPr>
                <a:spLocks/>
              </p:cNvSpPr>
              <p:nvPr/>
            </p:nvSpPr>
            <p:spPr bwMode="auto">
              <a:xfrm>
                <a:off x="5052" y="4046"/>
                <a:ext cx="13" cy="10"/>
              </a:xfrm>
              <a:custGeom>
                <a:avLst/>
                <a:gdLst>
                  <a:gd name="T0" fmla="*/ 0 w 152"/>
                  <a:gd name="T1" fmla="*/ 0 h 114"/>
                  <a:gd name="T2" fmla="*/ 0 w 152"/>
                  <a:gd name="T3" fmla="*/ 0 h 114"/>
                  <a:gd name="T4" fmla="*/ 0 w 152"/>
                  <a:gd name="T5" fmla="*/ 0 h 114"/>
                  <a:gd name="T6" fmla="*/ 0 w 152"/>
                  <a:gd name="T7" fmla="*/ 0 h 114"/>
                  <a:gd name="T8" fmla="*/ 0 w 152"/>
                  <a:gd name="T9" fmla="*/ 0 h 114"/>
                  <a:gd name="T10" fmla="*/ 0 w 152"/>
                  <a:gd name="T11" fmla="*/ 0 h 114"/>
                  <a:gd name="T12" fmla="*/ 0 w 152"/>
                  <a:gd name="T13" fmla="*/ 0 h 114"/>
                  <a:gd name="T14" fmla="*/ 0 w 152"/>
                  <a:gd name="T15" fmla="*/ 0 h 114"/>
                  <a:gd name="T16" fmla="*/ 0 w 152"/>
                  <a:gd name="T17" fmla="*/ 0 h 114"/>
                  <a:gd name="T18" fmla="*/ 0 w 152"/>
                  <a:gd name="T19" fmla="*/ 0 h 114"/>
                  <a:gd name="T20" fmla="*/ 0 w 152"/>
                  <a:gd name="T21" fmla="*/ 0 h 114"/>
                  <a:gd name="T22" fmla="*/ 0 w 152"/>
                  <a:gd name="T23" fmla="*/ 0 h 114"/>
                  <a:gd name="T24" fmla="*/ 0 w 152"/>
                  <a:gd name="T25" fmla="*/ 0 h 114"/>
                  <a:gd name="T26" fmla="*/ 0 w 152"/>
                  <a:gd name="T27" fmla="*/ 0 h 114"/>
                  <a:gd name="T28" fmla="*/ 0 w 152"/>
                  <a:gd name="T29" fmla="*/ 0 h 114"/>
                  <a:gd name="T30" fmla="*/ 0 w 152"/>
                  <a:gd name="T31" fmla="*/ 0 h 114"/>
                  <a:gd name="T32" fmla="*/ 0 w 152"/>
                  <a:gd name="T33" fmla="*/ 0 h 114"/>
                  <a:gd name="T34" fmla="*/ 0 w 152"/>
                  <a:gd name="T35" fmla="*/ 0 h 114"/>
                  <a:gd name="T36" fmla="*/ 0 w 152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2" h="114">
                    <a:moveTo>
                      <a:pt x="1" y="0"/>
                    </a:moveTo>
                    <a:lnTo>
                      <a:pt x="0" y="32"/>
                    </a:lnTo>
                    <a:lnTo>
                      <a:pt x="5" y="61"/>
                    </a:lnTo>
                    <a:lnTo>
                      <a:pt x="18" y="85"/>
                    </a:lnTo>
                    <a:lnTo>
                      <a:pt x="36" y="104"/>
                    </a:lnTo>
                    <a:lnTo>
                      <a:pt x="63" y="114"/>
                    </a:lnTo>
                    <a:lnTo>
                      <a:pt x="92" y="112"/>
                    </a:lnTo>
                    <a:lnTo>
                      <a:pt x="121" y="98"/>
                    </a:lnTo>
                    <a:lnTo>
                      <a:pt x="152" y="76"/>
                    </a:lnTo>
                    <a:lnTo>
                      <a:pt x="122" y="48"/>
                    </a:lnTo>
                    <a:lnTo>
                      <a:pt x="100" y="66"/>
                    </a:lnTo>
                    <a:lnTo>
                      <a:pt x="81" y="73"/>
                    </a:lnTo>
                    <a:lnTo>
                      <a:pt x="69" y="75"/>
                    </a:lnTo>
                    <a:lnTo>
                      <a:pt x="60" y="71"/>
                    </a:lnTo>
                    <a:lnTo>
                      <a:pt x="52" y="63"/>
                    </a:lnTo>
                    <a:lnTo>
                      <a:pt x="46" y="49"/>
                    </a:lnTo>
                    <a:lnTo>
                      <a:pt x="41" y="30"/>
                    </a:lnTo>
                    <a:lnTo>
                      <a:pt x="42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8" name="Freeform 111"/>
              <p:cNvSpPr>
                <a:spLocks/>
              </p:cNvSpPr>
              <p:nvPr/>
            </p:nvSpPr>
            <p:spPr bwMode="auto">
              <a:xfrm>
                <a:off x="5062" y="4050"/>
                <a:ext cx="3" cy="2"/>
              </a:xfrm>
              <a:custGeom>
                <a:avLst/>
                <a:gdLst>
                  <a:gd name="T0" fmla="*/ 0 w 41"/>
                  <a:gd name="T1" fmla="*/ 0 h 21"/>
                  <a:gd name="T2" fmla="*/ 0 w 41"/>
                  <a:gd name="T3" fmla="*/ 0 h 21"/>
                  <a:gd name="T4" fmla="*/ 0 w 41"/>
                  <a:gd name="T5" fmla="*/ 0 h 21"/>
                  <a:gd name="T6" fmla="*/ 0 w 41"/>
                  <a:gd name="T7" fmla="*/ 0 h 21"/>
                  <a:gd name="T8" fmla="*/ 0 w 41"/>
                  <a:gd name="T9" fmla="*/ 0 h 21"/>
                  <a:gd name="T10" fmla="*/ 0 w 41"/>
                  <a:gd name="T11" fmla="*/ 0 h 21"/>
                  <a:gd name="T12" fmla="*/ 0 w 41"/>
                  <a:gd name="T13" fmla="*/ 0 h 21"/>
                  <a:gd name="T14" fmla="*/ 0 w 41"/>
                  <a:gd name="T15" fmla="*/ 0 h 21"/>
                  <a:gd name="T16" fmla="*/ 0 w 41"/>
                  <a:gd name="T17" fmla="*/ 0 h 21"/>
                  <a:gd name="T18" fmla="*/ 0 w 41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1">
                    <a:moveTo>
                      <a:pt x="41" y="21"/>
                    </a:moveTo>
                    <a:lnTo>
                      <a:pt x="40" y="13"/>
                    </a:lnTo>
                    <a:lnTo>
                      <a:pt x="35" y="6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9" name="Freeform 112"/>
              <p:cNvSpPr>
                <a:spLocks/>
              </p:cNvSpPr>
              <p:nvPr/>
            </p:nvSpPr>
            <p:spPr bwMode="auto">
              <a:xfrm>
                <a:off x="5130" y="3988"/>
                <a:ext cx="3" cy="3"/>
              </a:xfrm>
              <a:custGeom>
                <a:avLst/>
                <a:gdLst>
                  <a:gd name="T0" fmla="*/ 0 w 31"/>
                  <a:gd name="T1" fmla="*/ 0 h 35"/>
                  <a:gd name="T2" fmla="*/ 0 w 31"/>
                  <a:gd name="T3" fmla="*/ 0 h 35"/>
                  <a:gd name="T4" fmla="*/ 0 w 31"/>
                  <a:gd name="T5" fmla="*/ 0 h 35"/>
                  <a:gd name="T6" fmla="*/ 0 w 31"/>
                  <a:gd name="T7" fmla="*/ 0 h 35"/>
                  <a:gd name="T8" fmla="*/ 0 w 31"/>
                  <a:gd name="T9" fmla="*/ 0 h 35"/>
                  <a:gd name="T10" fmla="*/ 0 w 31"/>
                  <a:gd name="T11" fmla="*/ 0 h 35"/>
                  <a:gd name="T12" fmla="*/ 0 w 31"/>
                  <a:gd name="T13" fmla="*/ 0 h 35"/>
                  <a:gd name="T14" fmla="*/ 0 w 31"/>
                  <a:gd name="T15" fmla="*/ 0 h 35"/>
                  <a:gd name="T16" fmla="*/ 0 w 31"/>
                  <a:gd name="T17" fmla="*/ 0 h 35"/>
                  <a:gd name="T18" fmla="*/ 0 w 31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35">
                    <a:moveTo>
                      <a:pt x="31" y="3"/>
                    </a:moveTo>
                    <a:lnTo>
                      <a:pt x="23" y="0"/>
                    </a:lnTo>
                    <a:lnTo>
                      <a:pt x="15" y="1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3" y="29"/>
                    </a:lnTo>
                    <a:lnTo>
                      <a:pt x="10" y="35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0" name="Freeform 113"/>
              <p:cNvSpPr>
                <a:spLocks/>
              </p:cNvSpPr>
              <p:nvPr/>
            </p:nvSpPr>
            <p:spPr bwMode="auto">
              <a:xfrm>
                <a:off x="5131" y="3988"/>
                <a:ext cx="9" cy="17"/>
              </a:xfrm>
              <a:custGeom>
                <a:avLst/>
                <a:gdLst>
                  <a:gd name="T0" fmla="*/ 0 w 100"/>
                  <a:gd name="T1" fmla="*/ 0 h 202"/>
                  <a:gd name="T2" fmla="*/ 0 w 100"/>
                  <a:gd name="T3" fmla="*/ 0 h 202"/>
                  <a:gd name="T4" fmla="*/ 0 w 100"/>
                  <a:gd name="T5" fmla="*/ 0 h 202"/>
                  <a:gd name="T6" fmla="*/ 0 w 100"/>
                  <a:gd name="T7" fmla="*/ 0 h 202"/>
                  <a:gd name="T8" fmla="*/ 0 w 100"/>
                  <a:gd name="T9" fmla="*/ 0 h 202"/>
                  <a:gd name="T10" fmla="*/ 0 w 100"/>
                  <a:gd name="T11" fmla="*/ 0 h 202"/>
                  <a:gd name="T12" fmla="*/ 0 w 100"/>
                  <a:gd name="T13" fmla="*/ 0 h 202"/>
                  <a:gd name="T14" fmla="*/ 0 w 100"/>
                  <a:gd name="T15" fmla="*/ 0 h 202"/>
                  <a:gd name="T16" fmla="*/ 0 w 100"/>
                  <a:gd name="T17" fmla="*/ 0 h 202"/>
                  <a:gd name="T18" fmla="*/ 0 w 100"/>
                  <a:gd name="T19" fmla="*/ 0 h 202"/>
                  <a:gd name="T20" fmla="*/ 0 w 100"/>
                  <a:gd name="T21" fmla="*/ 0 h 202"/>
                  <a:gd name="T22" fmla="*/ 0 w 100"/>
                  <a:gd name="T23" fmla="*/ 0 h 202"/>
                  <a:gd name="T24" fmla="*/ 0 w 100"/>
                  <a:gd name="T25" fmla="*/ 0 h 202"/>
                  <a:gd name="T26" fmla="*/ 0 w 100"/>
                  <a:gd name="T27" fmla="*/ 0 h 202"/>
                  <a:gd name="T28" fmla="*/ 0 w 100"/>
                  <a:gd name="T29" fmla="*/ 0 h 202"/>
                  <a:gd name="T30" fmla="*/ 0 w 100"/>
                  <a:gd name="T31" fmla="*/ 0 h 202"/>
                  <a:gd name="T32" fmla="*/ 0 w 100"/>
                  <a:gd name="T33" fmla="*/ 0 h 202"/>
                  <a:gd name="T34" fmla="*/ 0 w 100"/>
                  <a:gd name="T35" fmla="*/ 0 h 202"/>
                  <a:gd name="T36" fmla="*/ 0 w 100"/>
                  <a:gd name="T37" fmla="*/ 0 h 202"/>
                  <a:gd name="T38" fmla="*/ 0 w 100"/>
                  <a:gd name="T39" fmla="*/ 0 h 202"/>
                  <a:gd name="T40" fmla="*/ 0 w 100"/>
                  <a:gd name="T41" fmla="*/ 0 h 202"/>
                  <a:gd name="T42" fmla="*/ 0 w 100"/>
                  <a:gd name="T43" fmla="*/ 0 h 202"/>
                  <a:gd name="T44" fmla="*/ 0 w 100"/>
                  <a:gd name="T45" fmla="*/ 0 h 202"/>
                  <a:gd name="T46" fmla="*/ 0 w 100"/>
                  <a:gd name="T47" fmla="*/ 0 h 202"/>
                  <a:gd name="T48" fmla="*/ 0 w 100"/>
                  <a:gd name="T49" fmla="*/ 0 h 202"/>
                  <a:gd name="T50" fmla="*/ 0 w 100"/>
                  <a:gd name="T51" fmla="*/ 0 h 202"/>
                  <a:gd name="T52" fmla="*/ 0 w 100"/>
                  <a:gd name="T53" fmla="*/ 0 h 202"/>
                  <a:gd name="T54" fmla="*/ 0 w 100"/>
                  <a:gd name="T55" fmla="*/ 0 h 202"/>
                  <a:gd name="T56" fmla="*/ 0 w 100"/>
                  <a:gd name="T57" fmla="*/ 0 h 202"/>
                  <a:gd name="T58" fmla="*/ 0 w 100"/>
                  <a:gd name="T59" fmla="*/ 0 h 202"/>
                  <a:gd name="T60" fmla="*/ 0 w 100"/>
                  <a:gd name="T61" fmla="*/ 0 h 202"/>
                  <a:gd name="T62" fmla="*/ 0 w 100"/>
                  <a:gd name="T63" fmla="*/ 0 h 202"/>
                  <a:gd name="T64" fmla="*/ 0 w 100"/>
                  <a:gd name="T65" fmla="*/ 0 h 202"/>
                  <a:gd name="T66" fmla="*/ 0 w 100"/>
                  <a:gd name="T67" fmla="*/ 0 h 202"/>
                  <a:gd name="T68" fmla="*/ 0 w 100"/>
                  <a:gd name="T69" fmla="*/ 0 h 2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0" h="202">
                    <a:moveTo>
                      <a:pt x="72" y="202"/>
                    </a:moveTo>
                    <a:lnTo>
                      <a:pt x="80" y="187"/>
                    </a:lnTo>
                    <a:lnTo>
                      <a:pt x="85" y="172"/>
                    </a:lnTo>
                    <a:lnTo>
                      <a:pt x="90" y="158"/>
                    </a:lnTo>
                    <a:lnTo>
                      <a:pt x="96" y="144"/>
                    </a:lnTo>
                    <a:lnTo>
                      <a:pt x="98" y="130"/>
                    </a:lnTo>
                    <a:lnTo>
                      <a:pt x="100" y="117"/>
                    </a:lnTo>
                    <a:lnTo>
                      <a:pt x="100" y="103"/>
                    </a:lnTo>
                    <a:lnTo>
                      <a:pt x="99" y="90"/>
                    </a:lnTo>
                    <a:lnTo>
                      <a:pt x="95" y="77"/>
                    </a:lnTo>
                    <a:lnTo>
                      <a:pt x="90" y="64"/>
                    </a:lnTo>
                    <a:lnTo>
                      <a:pt x="83" y="53"/>
                    </a:lnTo>
                    <a:lnTo>
                      <a:pt x="74" y="40"/>
                    </a:lnTo>
                    <a:lnTo>
                      <a:pt x="63" y="30"/>
                    </a:lnTo>
                    <a:lnTo>
                      <a:pt x="52" y="20"/>
                    </a:lnTo>
                    <a:lnTo>
                      <a:pt x="38" y="9"/>
                    </a:lnTo>
                    <a:lnTo>
                      <a:pt x="21" y="0"/>
                    </a:lnTo>
                    <a:lnTo>
                      <a:pt x="0" y="32"/>
                    </a:lnTo>
                    <a:lnTo>
                      <a:pt x="14" y="41"/>
                    </a:lnTo>
                    <a:lnTo>
                      <a:pt x="23" y="48"/>
                    </a:lnTo>
                    <a:lnTo>
                      <a:pt x="33" y="58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2" y="81"/>
                    </a:lnTo>
                    <a:lnTo>
                      <a:pt x="56" y="89"/>
                    </a:lnTo>
                    <a:lnTo>
                      <a:pt x="58" y="98"/>
                    </a:lnTo>
                    <a:lnTo>
                      <a:pt x="59" y="105"/>
                    </a:lnTo>
                    <a:lnTo>
                      <a:pt x="59" y="113"/>
                    </a:lnTo>
                    <a:lnTo>
                      <a:pt x="57" y="124"/>
                    </a:lnTo>
                    <a:lnTo>
                      <a:pt x="55" y="134"/>
                    </a:lnTo>
                    <a:lnTo>
                      <a:pt x="52" y="144"/>
                    </a:lnTo>
                    <a:lnTo>
                      <a:pt x="46" y="157"/>
                    </a:lnTo>
                    <a:lnTo>
                      <a:pt x="41" y="171"/>
                    </a:lnTo>
                    <a:lnTo>
                      <a:pt x="33" y="184"/>
                    </a:lnTo>
                    <a:lnTo>
                      <a:pt x="72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1" name="Freeform 114"/>
              <p:cNvSpPr>
                <a:spLocks/>
              </p:cNvSpPr>
              <p:nvPr/>
            </p:nvSpPr>
            <p:spPr bwMode="auto">
              <a:xfrm>
                <a:off x="5130" y="3988"/>
                <a:ext cx="4" cy="3"/>
              </a:xfrm>
              <a:custGeom>
                <a:avLst/>
                <a:gdLst>
                  <a:gd name="T0" fmla="*/ 0 w 41"/>
                  <a:gd name="T1" fmla="*/ 0 h 29"/>
                  <a:gd name="T2" fmla="*/ 0 w 41"/>
                  <a:gd name="T3" fmla="*/ 0 h 29"/>
                  <a:gd name="T4" fmla="*/ 0 w 41"/>
                  <a:gd name="T5" fmla="*/ 0 h 29"/>
                  <a:gd name="T6" fmla="*/ 0 w 41"/>
                  <a:gd name="T7" fmla="*/ 0 h 29"/>
                  <a:gd name="T8" fmla="*/ 0 w 41"/>
                  <a:gd name="T9" fmla="*/ 0 h 29"/>
                  <a:gd name="T10" fmla="*/ 0 w 41"/>
                  <a:gd name="T11" fmla="*/ 0 h 29"/>
                  <a:gd name="T12" fmla="*/ 0 w 41"/>
                  <a:gd name="T13" fmla="*/ 0 h 29"/>
                  <a:gd name="T14" fmla="*/ 0 w 41"/>
                  <a:gd name="T15" fmla="*/ 0 h 29"/>
                  <a:gd name="T16" fmla="*/ 0 w 41"/>
                  <a:gd name="T17" fmla="*/ 0 h 29"/>
                  <a:gd name="T18" fmla="*/ 0 w 41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9">
                    <a:moveTo>
                      <a:pt x="2" y="0"/>
                    </a:moveTo>
                    <a:lnTo>
                      <a:pt x="0" y="9"/>
                    </a:lnTo>
                    <a:lnTo>
                      <a:pt x="1" y="16"/>
                    </a:lnTo>
                    <a:lnTo>
                      <a:pt x="5" y="23"/>
                    </a:lnTo>
                    <a:lnTo>
                      <a:pt x="12" y="27"/>
                    </a:lnTo>
                    <a:lnTo>
                      <a:pt x="19" y="29"/>
                    </a:lnTo>
                    <a:lnTo>
                      <a:pt x="28" y="29"/>
                    </a:lnTo>
                    <a:lnTo>
                      <a:pt x="36" y="25"/>
                    </a:lnTo>
                    <a:lnTo>
                      <a:pt x="41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2" name="Freeform 115"/>
              <p:cNvSpPr>
                <a:spLocks/>
              </p:cNvSpPr>
              <p:nvPr/>
            </p:nvSpPr>
            <p:spPr bwMode="auto">
              <a:xfrm>
                <a:off x="5234" y="3971"/>
                <a:ext cx="3" cy="2"/>
              </a:xfrm>
              <a:custGeom>
                <a:avLst/>
                <a:gdLst>
                  <a:gd name="T0" fmla="*/ 0 w 43"/>
                  <a:gd name="T1" fmla="*/ 0 h 20"/>
                  <a:gd name="T2" fmla="*/ 0 w 43"/>
                  <a:gd name="T3" fmla="*/ 0 h 20"/>
                  <a:gd name="T4" fmla="*/ 0 w 43"/>
                  <a:gd name="T5" fmla="*/ 0 h 20"/>
                  <a:gd name="T6" fmla="*/ 0 w 43"/>
                  <a:gd name="T7" fmla="*/ 0 h 20"/>
                  <a:gd name="T8" fmla="*/ 0 w 43"/>
                  <a:gd name="T9" fmla="*/ 0 h 20"/>
                  <a:gd name="T10" fmla="*/ 0 w 43"/>
                  <a:gd name="T11" fmla="*/ 0 h 20"/>
                  <a:gd name="T12" fmla="*/ 0 w 43"/>
                  <a:gd name="T13" fmla="*/ 0 h 20"/>
                  <a:gd name="T14" fmla="*/ 0 w 43"/>
                  <a:gd name="T15" fmla="*/ 0 h 20"/>
                  <a:gd name="T16" fmla="*/ 0 w 43"/>
                  <a:gd name="T17" fmla="*/ 0 h 20"/>
                  <a:gd name="T18" fmla="*/ 0 w 43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" h="20">
                    <a:moveTo>
                      <a:pt x="43" y="20"/>
                    </a:moveTo>
                    <a:lnTo>
                      <a:pt x="41" y="11"/>
                    </a:lnTo>
                    <a:lnTo>
                      <a:pt x="36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4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3" name="Freeform 116"/>
              <p:cNvSpPr>
                <a:spLocks/>
              </p:cNvSpPr>
              <p:nvPr/>
            </p:nvSpPr>
            <p:spPr bwMode="auto">
              <a:xfrm>
                <a:off x="5234" y="3973"/>
                <a:ext cx="4" cy="43"/>
              </a:xfrm>
              <a:custGeom>
                <a:avLst/>
                <a:gdLst>
                  <a:gd name="T0" fmla="*/ 0 w 46"/>
                  <a:gd name="T1" fmla="*/ 0 h 521"/>
                  <a:gd name="T2" fmla="*/ 0 w 46"/>
                  <a:gd name="T3" fmla="*/ 0 h 521"/>
                  <a:gd name="T4" fmla="*/ 0 w 46"/>
                  <a:gd name="T5" fmla="*/ 0 h 521"/>
                  <a:gd name="T6" fmla="*/ 0 w 46"/>
                  <a:gd name="T7" fmla="*/ 0 h 521"/>
                  <a:gd name="T8" fmla="*/ 0 w 46"/>
                  <a:gd name="T9" fmla="*/ 0 h 521"/>
                  <a:gd name="T10" fmla="*/ 0 w 46"/>
                  <a:gd name="T11" fmla="*/ 0 h 521"/>
                  <a:gd name="T12" fmla="*/ 0 w 46"/>
                  <a:gd name="T13" fmla="*/ 0 h 521"/>
                  <a:gd name="T14" fmla="*/ 0 w 46"/>
                  <a:gd name="T15" fmla="*/ 0 h 521"/>
                  <a:gd name="T16" fmla="*/ 0 w 46"/>
                  <a:gd name="T17" fmla="*/ 0 h 521"/>
                  <a:gd name="T18" fmla="*/ 0 w 46"/>
                  <a:gd name="T19" fmla="*/ 0 h 521"/>
                  <a:gd name="T20" fmla="*/ 0 w 46"/>
                  <a:gd name="T21" fmla="*/ 0 h 521"/>
                  <a:gd name="T22" fmla="*/ 0 w 46"/>
                  <a:gd name="T23" fmla="*/ 0 h 521"/>
                  <a:gd name="T24" fmla="*/ 0 w 46"/>
                  <a:gd name="T25" fmla="*/ 0 h 521"/>
                  <a:gd name="T26" fmla="*/ 0 w 46"/>
                  <a:gd name="T27" fmla="*/ 0 h 521"/>
                  <a:gd name="T28" fmla="*/ 0 w 46"/>
                  <a:gd name="T29" fmla="*/ 0 h 521"/>
                  <a:gd name="T30" fmla="*/ 0 w 46"/>
                  <a:gd name="T31" fmla="*/ 0 h 521"/>
                  <a:gd name="T32" fmla="*/ 0 w 46"/>
                  <a:gd name="T33" fmla="*/ 0 h 521"/>
                  <a:gd name="T34" fmla="*/ 0 w 46"/>
                  <a:gd name="T35" fmla="*/ 0 h 521"/>
                  <a:gd name="T36" fmla="*/ 0 w 46"/>
                  <a:gd name="T37" fmla="*/ 0 h 521"/>
                  <a:gd name="T38" fmla="*/ 0 w 46"/>
                  <a:gd name="T39" fmla="*/ 0 h 521"/>
                  <a:gd name="T40" fmla="*/ 0 w 46"/>
                  <a:gd name="T41" fmla="*/ 0 h 521"/>
                  <a:gd name="T42" fmla="*/ 0 w 46"/>
                  <a:gd name="T43" fmla="*/ 0 h 521"/>
                  <a:gd name="T44" fmla="*/ 0 w 46"/>
                  <a:gd name="T45" fmla="*/ 0 h 521"/>
                  <a:gd name="T46" fmla="*/ 0 w 46"/>
                  <a:gd name="T47" fmla="*/ 0 h 521"/>
                  <a:gd name="T48" fmla="*/ 0 w 46"/>
                  <a:gd name="T49" fmla="*/ 0 h 521"/>
                  <a:gd name="T50" fmla="*/ 0 w 46"/>
                  <a:gd name="T51" fmla="*/ 0 h 521"/>
                  <a:gd name="T52" fmla="*/ 0 w 46"/>
                  <a:gd name="T53" fmla="*/ 0 h 521"/>
                  <a:gd name="T54" fmla="*/ 0 w 46"/>
                  <a:gd name="T55" fmla="*/ 0 h 521"/>
                  <a:gd name="T56" fmla="*/ 0 w 46"/>
                  <a:gd name="T57" fmla="*/ 0 h 521"/>
                  <a:gd name="T58" fmla="*/ 0 w 46"/>
                  <a:gd name="T59" fmla="*/ 0 h 521"/>
                  <a:gd name="T60" fmla="*/ 0 w 46"/>
                  <a:gd name="T61" fmla="*/ 0 h 521"/>
                  <a:gd name="T62" fmla="*/ 0 w 46"/>
                  <a:gd name="T63" fmla="*/ 0 h 521"/>
                  <a:gd name="T64" fmla="*/ 0 w 46"/>
                  <a:gd name="T65" fmla="*/ 0 h 521"/>
                  <a:gd name="T66" fmla="*/ 0 w 46"/>
                  <a:gd name="T67" fmla="*/ 0 h 521"/>
                  <a:gd name="T68" fmla="*/ 0 w 46"/>
                  <a:gd name="T69" fmla="*/ 0 h 521"/>
                  <a:gd name="T70" fmla="*/ 0 w 46"/>
                  <a:gd name="T71" fmla="*/ 0 h 521"/>
                  <a:gd name="T72" fmla="*/ 0 w 46"/>
                  <a:gd name="T73" fmla="*/ 0 h 5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6" h="521">
                    <a:moveTo>
                      <a:pt x="41" y="521"/>
                    </a:moveTo>
                    <a:lnTo>
                      <a:pt x="41" y="521"/>
                    </a:lnTo>
                    <a:lnTo>
                      <a:pt x="43" y="484"/>
                    </a:lnTo>
                    <a:lnTo>
                      <a:pt x="44" y="448"/>
                    </a:lnTo>
                    <a:lnTo>
                      <a:pt x="45" y="412"/>
                    </a:lnTo>
                    <a:lnTo>
                      <a:pt x="46" y="378"/>
                    </a:lnTo>
                    <a:lnTo>
                      <a:pt x="46" y="346"/>
                    </a:lnTo>
                    <a:lnTo>
                      <a:pt x="46" y="313"/>
                    </a:lnTo>
                    <a:lnTo>
                      <a:pt x="46" y="282"/>
                    </a:lnTo>
                    <a:lnTo>
                      <a:pt x="46" y="252"/>
                    </a:lnTo>
                    <a:lnTo>
                      <a:pt x="45" y="221"/>
                    </a:lnTo>
                    <a:lnTo>
                      <a:pt x="45" y="191"/>
                    </a:lnTo>
                    <a:lnTo>
                      <a:pt x="44" y="161"/>
                    </a:lnTo>
                    <a:lnTo>
                      <a:pt x="44" y="129"/>
                    </a:lnTo>
                    <a:lnTo>
                      <a:pt x="43" y="97"/>
                    </a:lnTo>
                    <a:lnTo>
                      <a:pt x="42" y="66"/>
                    </a:lnTo>
                    <a:lnTo>
                      <a:pt x="42" y="33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33"/>
                    </a:lnTo>
                    <a:lnTo>
                      <a:pt x="1" y="66"/>
                    </a:lnTo>
                    <a:lnTo>
                      <a:pt x="2" y="99"/>
                    </a:lnTo>
                    <a:lnTo>
                      <a:pt x="3" y="129"/>
                    </a:lnTo>
                    <a:lnTo>
                      <a:pt x="3" y="161"/>
                    </a:lnTo>
                    <a:lnTo>
                      <a:pt x="4" y="191"/>
                    </a:lnTo>
                    <a:lnTo>
                      <a:pt x="4" y="221"/>
                    </a:lnTo>
                    <a:lnTo>
                      <a:pt x="5" y="252"/>
                    </a:lnTo>
                    <a:lnTo>
                      <a:pt x="5" y="282"/>
                    </a:lnTo>
                    <a:lnTo>
                      <a:pt x="5" y="313"/>
                    </a:lnTo>
                    <a:lnTo>
                      <a:pt x="5" y="346"/>
                    </a:lnTo>
                    <a:lnTo>
                      <a:pt x="5" y="378"/>
                    </a:lnTo>
                    <a:lnTo>
                      <a:pt x="4" y="410"/>
                    </a:lnTo>
                    <a:lnTo>
                      <a:pt x="3" y="446"/>
                    </a:lnTo>
                    <a:lnTo>
                      <a:pt x="2" y="482"/>
                    </a:lnTo>
                    <a:lnTo>
                      <a:pt x="0" y="519"/>
                    </a:lnTo>
                    <a:lnTo>
                      <a:pt x="41" y="5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4" name="Freeform 117"/>
              <p:cNvSpPr>
                <a:spLocks/>
              </p:cNvSpPr>
              <p:nvPr/>
            </p:nvSpPr>
            <p:spPr bwMode="auto">
              <a:xfrm>
                <a:off x="5216" y="4016"/>
                <a:ext cx="21" cy="32"/>
              </a:xfrm>
              <a:custGeom>
                <a:avLst/>
                <a:gdLst>
                  <a:gd name="T0" fmla="*/ 0 w 256"/>
                  <a:gd name="T1" fmla="*/ 0 h 379"/>
                  <a:gd name="T2" fmla="*/ 0 w 256"/>
                  <a:gd name="T3" fmla="*/ 0 h 379"/>
                  <a:gd name="T4" fmla="*/ 0 w 256"/>
                  <a:gd name="T5" fmla="*/ 0 h 379"/>
                  <a:gd name="T6" fmla="*/ 0 w 256"/>
                  <a:gd name="T7" fmla="*/ 0 h 379"/>
                  <a:gd name="T8" fmla="*/ 0 w 256"/>
                  <a:gd name="T9" fmla="*/ 0 h 379"/>
                  <a:gd name="T10" fmla="*/ 0 w 256"/>
                  <a:gd name="T11" fmla="*/ 0 h 379"/>
                  <a:gd name="T12" fmla="*/ 0 w 256"/>
                  <a:gd name="T13" fmla="*/ 0 h 379"/>
                  <a:gd name="T14" fmla="*/ 0 w 256"/>
                  <a:gd name="T15" fmla="*/ 0 h 379"/>
                  <a:gd name="T16" fmla="*/ 0 w 256"/>
                  <a:gd name="T17" fmla="*/ 0 h 379"/>
                  <a:gd name="T18" fmla="*/ 0 w 256"/>
                  <a:gd name="T19" fmla="*/ 0 h 379"/>
                  <a:gd name="T20" fmla="*/ 0 w 256"/>
                  <a:gd name="T21" fmla="*/ 0 h 379"/>
                  <a:gd name="T22" fmla="*/ 0 w 256"/>
                  <a:gd name="T23" fmla="*/ 0 h 379"/>
                  <a:gd name="T24" fmla="*/ 0 w 256"/>
                  <a:gd name="T25" fmla="*/ 0 h 379"/>
                  <a:gd name="T26" fmla="*/ 0 w 256"/>
                  <a:gd name="T27" fmla="*/ 0 h 379"/>
                  <a:gd name="T28" fmla="*/ 0 w 256"/>
                  <a:gd name="T29" fmla="*/ 0 h 379"/>
                  <a:gd name="T30" fmla="*/ 0 w 256"/>
                  <a:gd name="T31" fmla="*/ 0 h 379"/>
                  <a:gd name="T32" fmla="*/ 0 w 256"/>
                  <a:gd name="T33" fmla="*/ 0 h 379"/>
                  <a:gd name="T34" fmla="*/ 0 w 256"/>
                  <a:gd name="T35" fmla="*/ 0 h 379"/>
                  <a:gd name="T36" fmla="*/ 0 w 256"/>
                  <a:gd name="T37" fmla="*/ 0 h 379"/>
                  <a:gd name="T38" fmla="*/ 0 w 256"/>
                  <a:gd name="T39" fmla="*/ 0 h 379"/>
                  <a:gd name="T40" fmla="*/ 0 w 256"/>
                  <a:gd name="T41" fmla="*/ 0 h 379"/>
                  <a:gd name="T42" fmla="*/ 0 w 256"/>
                  <a:gd name="T43" fmla="*/ 0 h 379"/>
                  <a:gd name="T44" fmla="*/ 0 w 256"/>
                  <a:gd name="T45" fmla="*/ 0 h 379"/>
                  <a:gd name="T46" fmla="*/ 0 w 256"/>
                  <a:gd name="T47" fmla="*/ 0 h 379"/>
                  <a:gd name="T48" fmla="*/ 0 w 256"/>
                  <a:gd name="T49" fmla="*/ 0 h 379"/>
                  <a:gd name="T50" fmla="*/ 0 w 256"/>
                  <a:gd name="T51" fmla="*/ 0 h 379"/>
                  <a:gd name="T52" fmla="*/ 0 w 256"/>
                  <a:gd name="T53" fmla="*/ 0 h 379"/>
                  <a:gd name="T54" fmla="*/ 0 w 256"/>
                  <a:gd name="T55" fmla="*/ 0 h 379"/>
                  <a:gd name="T56" fmla="*/ 0 w 256"/>
                  <a:gd name="T57" fmla="*/ 0 h 379"/>
                  <a:gd name="T58" fmla="*/ 0 w 256"/>
                  <a:gd name="T59" fmla="*/ 0 h 379"/>
                  <a:gd name="T60" fmla="*/ 0 w 256"/>
                  <a:gd name="T61" fmla="*/ 0 h 379"/>
                  <a:gd name="T62" fmla="*/ 0 w 256"/>
                  <a:gd name="T63" fmla="*/ 0 h 379"/>
                  <a:gd name="T64" fmla="*/ 0 w 256"/>
                  <a:gd name="T65" fmla="*/ 0 h 379"/>
                  <a:gd name="T66" fmla="*/ 0 w 256"/>
                  <a:gd name="T67" fmla="*/ 0 h 379"/>
                  <a:gd name="T68" fmla="*/ 0 w 256"/>
                  <a:gd name="T69" fmla="*/ 0 h 379"/>
                  <a:gd name="T70" fmla="*/ 0 w 256"/>
                  <a:gd name="T71" fmla="*/ 0 h 379"/>
                  <a:gd name="T72" fmla="*/ 0 w 256"/>
                  <a:gd name="T73" fmla="*/ 0 h 3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6" h="379">
                    <a:moveTo>
                      <a:pt x="30" y="379"/>
                    </a:moveTo>
                    <a:lnTo>
                      <a:pt x="30" y="379"/>
                    </a:lnTo>
                    <a:lnTo>
                      <a:pt x="49" y="360"/>
                    </a:lnTo>
                    <a:lnTo>
                      <a:pt x="68" y="341"/>
                    </a:lnTo>
                    <a:lnTo>
                      <a:pt x="86" y="319"/>
                    </a:lnTo>
                    <a:lnTo>
                      <a:pt x="105" y="299"/>
                    </a:lnTo>
                    <a:lnTo>
                      <a:pt x="123" y="276"/>
                    </a:lnTo>
                    <a:lnTo>
                      <a:pt x="142" y="254"/>
                    </a:lnTo>
                    <a:lnTo>
                      <a:pt x="160" y="230"/>
                    </a:lnTo>
                    <a:lnTo>
                      <a:pt x="176" y="206"/>
                    </a:lnTo>
                    <a:lnTo>
                      <a:pt x="192" y="182"/>
                    </a:lnTo>
                    <a:lnTo>
                      <a:pt x="206" y="157"/>
                    </a:lnTo>
                    <a:lnTo>
                      <a:pt x="220" y="132"/>
                    </a:lnTo>
                    <a:lnTo>
                      <a:pt x="231" y="107"/>
                    </a:lnTo>
                    <a:lnTo>
                      <a:pt x="241" y="81"/>
                    </a:lnTo>
                    <a:lnTo>
                      <a:pt x="248" y="55"/>
                    </a:lnTo>
                    <a:lnTo>
                      <a:pt x="254" y="29"/>
                    </a:lnTo>
                    <a:lnTo>
                      <a:pt x="256" y="2"/>
                    </a:lnTo>
                    <a:lnTo>
                      <a:pt x="215" y="0"/>
                    </a:lnTo>
                    <a:lnTo>
                      <a:pt x="213" y="23"/>
                    </a:lnTo>
                    <a:lnTo>
                      <a:pt x="207" y="45"/>
                    </a:lnTo>
                    <a:lnTo>
                      <a:pt x="200" y="69"/>
                    </a:lnTo>
                    <a:lnTo>
                      <a:pt x="192" y="92"/>
                    </a:lnTo>
                    <a:lnTo>
                      <a:pt x="181" y="116"/>
                    </a:lnTo>
                    <a:lnTo>
                      <a:pt x="169" y="139"/>
                    </a:lnTo>
                    <a:lnTo>
                      <a:pt x="155" y="162"/>
                    </a:lnTo>
                    <a:lnTo>
                      <a:pt x="141" y="185"/>
                    </a:lnTo>
                    <a:lnTo>
                      <a:pt x="125" y="208"/>
                    </a:lnTo>
                    <a:lnTo>
                      <a:pt x="108" y="230"/>
                    </a:lnTo>
                    <a:lnTo>
                      <a:pt x="91" y="252"/>
                    </a:lnTo>
                    <a:lnTo>
                      <a:pt x="72" y="274"/>
                    </a:lnTo>
                    <a:lnTo>
                      <a:pt x="54" y="295"/>
                    </a:lnTo>
                    <a:lnTo>
                      <a:pt x="36" y="315"/>
                    </a:lnTo>
                    <a:lnTo>
                      <a:pt x="18" y="334"/>
                    </a:lnTo>
                    <a:lnTo>
                      <a:pt x="0" y="352"/>
                    </a:lnTo>
                    <a:lnTo>
                      <a:pt x="30" y="3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5" name="Freeform 118"/>
              <p:cNvSpPr>
                <a:spLocks/>
              </p:cNvSpPr>
              <p:nvPr/>
            </p:nvSpPr>
            <p:spPr bwMode="auto">
              <a:xfrm>
                <a:off x="5181" y="4046"/>
                <a:ext cx="38" cy="37"/>
              </a:xfrm>
              <a:custGeom>
                <a:avLst/>
                <a:gdLst>
                  <a:gd name="T0" fmla="*/ 0 w 448"/>
                  <a:gd name="T1" fmla="*/ 0 h 449"/>
                  <a:gd name="T2" fmla="*/ 0 w 448"/>
                  <a:gd name="T3" fmla="*/ 0 h 449"/>
                  <a:gd name="T4" fmla="*/ 0 w 448"/>
                  <a:gd name="T5" fmla="*/ 0 h 449"/>
                  <a:gd name="T6" fmla="*/ 0 w 448"/>
                  <a:gd name="T7" fmla="*/ 0 h 449"/>
                  <a:gd name="T8" fmla="*/ 0 w 448"/>
                  <a:gd name="T9" fmla="*/ 0 h 449"/>
                  <a:gd name="T10" fmla="*/ 0 w 448"/>
                  <a:gd name="T11" fmla="*/ 0 h 449"/>
                  <a:gd name="T12" fmla="*/ 0 w 448"/>
                  <a:gd name="T13" fmla="*/ 0 h 449"/>
                  <a:gd name="T14" fmla="*/ 0 w 448"/>
                  <a:gd name="T15" fmla="*/ 0 h 449"/>
                  <a:gd name="T16" fmla="*/ 0 w 448"/>
                  <a:gd name="T17" fmla="*/ 0 h 449"/>
                  <a:gd name="T18" fmla="*/ 0 w 448"/>
                  <a:gd name="T19" fmla="*/ 0 h 449"/>
                  <a:gd name="T20" fmla="*/ 0 w 448"/>
                  <a:gd name="T21" fmla="*/ 0 h 449"/>
                  <a:gd name="T22" fmla="*/ 0 w 448"/>
                  <a:gd name="T23" fmla="*/ 0 h 449"/>
                  <a:gd name="T24" fmla="*/ 0 w 448"/>
                  <a:gd name="T25" fmla="*/ 0 h 449"/>
                  <a:gd name="T26" fmla="*/ 0 w 448"/>
                  <a:gd name="T27" fmla="*/ 0 h 449"/>
                  <a:gd name="T28" fmla="*/ 0 w 448"/>
                  <a:gd name="T29" fmla="*/ 0 h 449"/>
                  <a:gd name="T30" fmla="*/ 0 w 448"/>
                  <a:gd name="T31" fmla="*/ 0 h 449"/>
                  <a:gd name="T32" fmla="*/ 0 w 448"/>
                  <a:gd name="T33" fmla="*/ 0 h 449"/>
                  <a:gd name="T34" fmla="*/ 0 w 448"/>
                  <a:gd name="T35" fmla="*/ 0 h 449"/>
                  <a:gd name="T36" fmla="*/ 0 w 448"/>
                  <a:gd name="T37" fmla="*/ 0 h 449"/>
                  <a:gd name="T38" fmla="*/ 0 w 448"/>
                  <a:gd name="T39" fmla="*/ 0 h 449"/>
                  <a:gd name="T40" fmla="*/ 0 w 448"/>
                  <a:gd name="T41" fmla="*/ 0 h 449"/>
                  <a:gd name="T42" fmla="*/ 0 w 448"/>
                  <a:gd name="T43" fmla="*/ 0 h 449"/>
                  <a:gd name="T44" fmla="*/ 0 w 448"/>
                  <a:gd name="T45" fmla="*/ 0 h 449"/>
                  <a:gd name="T46" fmla="*/ 0 w 448"/>
                  <a:gd name="T47" fmla="*/ 0 h 449"/>
                  <a:gd name="T48" fmla="*/ 0 w 448"/>
                  <a:gd name="T49" fmla="*/ 0 h 449"/>
                  <a:gd name="T50" fmla="*/ 0 w 448"/>
                  <a:gd name="T51" fmla="*/ 0 h 449"/>
                  <a:gd name="T52" fmla="*/ 0 w 448"/>
                  <a:gd name="T53" fmla="*/ 0 h 449"/>
                  <a:gd name="T54" fmla="*/ 0 w 448"/>
                  <a:gd name="T55" fmla="*/ 0 h 449"/>
                  <a:gd name="T56" fmla="*/ 0 w 448"/>
                  <a:gd name="T57" fmla="*/ 0 h 449"/>
                  <a:gd name="T58" fmla="*/ 0 w 448"/>
                  <a:gd name="T59" fmla="*/ 0 h 449"/>
                  <a:gd name="T60" fmla="*/ 0 w 448"/>
                  <a:gd name="T61" fmla="*/ 0 h 449"/>
                  <a:gd name="T62" fmla="*/ 0 w 448"/>
                  <a:gd name="T63" fmla="*/ 0 h 449"/>
                  <a:gd name="T64" fmla="*/ 0 w 448"/>
                  <a:gd name="T65" fmla="*/ 0 h 449"/>
                  <a:gd name="T66" fmla="*/ 0 w 448"/>
                  <a:gd name="T67" fmla="*/ 0 h 449"/>
                  <a:gd name="T68" fmla="*/ 0 w 448"/>
                  <a:gd name="T69" fmla="*/ 0 h 4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48" h="449">
                    <a:moveTo>
                      <a:pt x="32" y="449"/>
                    </a:moveTo>
                    <a:lnTo>
                      <a:pt x="61" y="416"/>
                    </a:lnTo>
                    <a:lnTo>
                      <a:pt x="88" y="383"/>
                    </a:lnTo>
                    <a:lnTo>
                      <a:pt x="115" y="355"/>
                    </a:lnTo>
                    <a:lnTo>
                      <a:pt x="141" y="327"/>
                    </a:lnTo>
                    <a:lnTo>
                      <a:pt x="166" y="301"/>
                    </a:lnTo>
                    <a:lnTo>
                      <a:pt x="190" y="275"/>
                    </a:lnTo>
                    <a:lnTo>
                      <a:pt x="215" y="252"/>
                    </a:lnTo>
                    <a:lnTo>
                      <a:pt x="240" y="228"/>
                    </a:lnTo>
                    <a:lnTo>
                      <a:pt x="264" y="204"/>
                    </a:lnTo>
                    <a:lnTo>
                      <a:pt x="289" y="181"/>
                    </a:lnTo>
                    <a:lnTo>
                      <a:pt x="313" y="158"/>
                    </a:lnTo>
                    <a:lnTo>
                      <a:pt x="339" y="134"/>
                    </a:lnTo>
                    <a:lnTo>
                      <a:pt x="365" y="109"/>
                    </a:lnTo>
                    <a:lnTo>
                      <a:pt x="392" y="82"/>
                    </a:lnTo>
                    <a:lnTo>
                      <a:pt x="419" y="55"/>
                    </a:lnTo>
                    <a:lnTo>
                      <a:pt x="448" y="27"/>
                    </a:lnTo>
                    <a:lnTo>
                      <a:pt x="418" y="0"/>
                    </a:lnTo>
                    <a:lnTo>
                      <a:pt x="389" y="29"/>
                    </a:lnTo>
                    <a:lnTo>
                      <a:pt x="362" y="56"/>
                    </a:lnTo>
                    <a:lnTo>
                      <a:pt x="335" y="81"/>
                    </a:lnTo>
                    <a:lnTo>
                      <a:pt x="309" y="105"/>
                    </a:lnTo>
                    <a:lnTo>
                      <a:pt x="283" y="130"/>
                    </a:lnTo>
                    <a:lnTo>
                      <a:pt x="258" y="153"/>
                    </a:lnTo>
                    <a:lnTo>
                      <a:pt x="234" y="177"/>
                    </a:lnTo>
                    <a:lnTo>
                      <a:pt x="210" y="201"/>
                    </a:lnTo>
                    <a:lnTo>
                      <a:pt x="185" y="224"/>
                    </a:lnTo>
                    <a:lnTo>
                      <a:pt x="160" y="249"/>
                    </a:lnTo>
                    <a:lnTo>
                      <a:pt x="135" y="274"/>
                    </a:lnTo>
                    <a:lnTo>
                      <a:pt x="109" y="301"/>
                    </a:lnTo>
                    <a:lnTo>
                      <a:pt x="83" y="329"/>
                    </a:lnTo>
                    <a:lnTo>
                      <a:pt x="56" y="359"/>
                    </a:lnTo>
                    <a:lnTo>
                      <a:pt x="29" y="392"/>
                    </a:lnTo>
                    <a:lnTo>
                      <a:pt x="0" y="425"/>
                    </a:lnTo>
                    <a:lnTo>
                      <a:pt x="32" y="4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6" name="Freeform 119"/>
              <p:cNvSpPr>
                <a:spLocks/>
              </p:cNvSpPr>
              <p:nvPr/>
            </p:nvSpPr>
            <p:spPr bwMode="auto">
              <a:xfrm>
                <a:off x="5216" y="4046"/>
                <a:ext cx="3" cy="2"/>
              </a:xfrm>
              <a:custGeom>
                <a:avLst/>
                <a:gdLst>
                  <a:gd name="T0" fmla="*/ 0 w 36"/>
                  <a:gd name="T1" fmla="*/ 0 h 32"/>
                  <a:gd name="T2" fmla="*/ 0 w 36"/>
                  <a:gd name="T3" fmla="*/ 0 h 32"/>
                  <a:gd name="T4" fmla="*/ 0 w 36"/>
                  <a:gd name="T5" fmla="*/ 0 h 32"/>
                  <a:gd name="T6" fmla="*/ 0 w 36"/>
                  <a:gd name="T7" fmla="*/ 0 h 32"/>
                  <a:gd name="T8" fmla="*/ 0 w 36"/>
                  <a:gd name="T9" fmla="*/ 0 h 32"/>
                  <a:gd name="T10" fmla="*/ 0 w 36"/>
                  <a:gd name="T11" fmla="*/ 0 h 32"/>
                  <a:gd name="T12" fmla="*/ 0 w 36"/>
                  <a:gd name="T13" fmla="*/ 0 h 32"/>
                  <a:gd name="T14" fmla="*/ 0 w 36"/>
                  <a:gd name="T15" fmla="*/ 0 h 32"/>
                  <a:gd name="T16" fmla="*/ 0 w 36"/>
                  <a:gd name="T17" fmla="*/ 0 h 32"/>
                  <a:gd name="T18" fmla="*/ 0 w 36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32">
                    <a:moveTo>
                      <a:pt x="4" y="0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7" y="28"/>
                    </a:lnTo>
                    <a:lnTo>
                      <a:pt x="14" y="31"/>
                    </a:lnTo>
                    <a:lnTo>
                      <a:pt x="21" y="32"/>
                    </a:lnTo>
                    <a:lnTo>
                      <a:pt x="29" y="31"/>
                    </a:lnTo>
                    <a:lnTo>
                      <a:pt x="36" y="2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7" name="Freeform 120"/>
              <p:cNvSpPr>
                <a:spLocks/>
              </p:cNvSpPr>
              <p:nvPr/>
            </p:nvSpPr>
            <p:spPr bwMode="auto">
              <a:xfrm>
                <a:off x="5257" y="4002"/>
                <a:ext cx="2" cy="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w 26"/>
                  <a:gd name="T17" fmla="*/ 0 h 38"/>
                  <a:gd name="T18" fmla="*/ 0 w 26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0" y="38"/>
                    </a:moveTo>
                    <a:lnTo>
                      <a:pt x="10" y="38"/>
                    </a:lnTo>
                    <a:lnTo>
                      <a:pt x="17" y="35"/>
                    </a:lnTo>
                    <a:lnTo>
                      <a:pt x="23" y="30"/>
                    </a:lnTo>
                    <a:lnTo>
                      <a:pt x="26" y="23"/>
                    </a:lnTo>
                    <a:lnTo>
                      <a:pt x="26" y="16"/>
                    </a:lnTo>
                    <a:lnTo>
                      <a:pt x="25" y="9"/>
                    </a:lnTo>
                    <a:lnTo>
                      <a:pt x="19" y="4"/>
                    </a:lnTo>
                    <a:lnTo>
                      <a:pt x="1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8" name="Freeform 121"/>
              <p:cNvSpPr>
                <a:spLocks/>
              </p:cNvSpPr>
              <p:nvPr/>
            </p:nvSpPr>
            <p:spPr bwMode="auto">
              <a:xfrm>
                <a:off x="5216" y="3999"/>
                <a:ext cx="42" cy="6"/>
              </a:xfrm>
              <a:custGeom>
                <a:avLst/>
                <a:gdLst>
                  <a:gd name="T0" fmla="*/ 0 w 505"/>
                  <a:gd name="T1" fmla="*/ 0 h 73"/>
                  <a:gd name="T2" fmla="*/ 0 w 505"/>
                  <a:gd name="T3" fmla="*/ 0 h 73"/>
                  <a:gd name="T4" fmla="*/ 0 w 505"/>
                  <a:gd name="T5" fmla="*/ 0 h 73"/>
                  <a:gd name="T6" fmla="*/ 0 w 505"/>
                  <a:gd name="T7" fmla="*/ 0 h 73"/>
                  <a:gd name="T8" fmla="*/ 0 w 505"/>
                  <a:gd name="T9" fmla="*/ 0 h 73"/>
                  <a:gd name="T10" fmla="*/ 0 w 505"/>
                  <a:gd name="T11" fmla="*/ 0 h 73"/>
                  <a:gd name="T12" fmla="*/ 0 w 505"/>
                  <a:gd name="T13" fmla="*/ 0 h 73"/>
                  <a:gd name="T14" fmla="*/ 0 w 505"/>
                  <a:gd name="T15" fmla="*/ 0 h 73"/>
                  <a:gd name="T16" fmla="*/ 0 w 505"/>
                  <a:gd name="T17" fmla="*/ 0 h 73"/>
                  <a:gd name="T18" fmla="*/ 0 w 505"/>
                  <a:gd name="T19" fmla="*/ 0 h 73"/>
                  <a:gd name="T20" fmla="*/ 0 w 505"/>
                  <a:gd name="T21" fmla="*/ 0 h 73"/>
                  <a:gd name="T22" fmla="*/ 0 w 505"/>
                  <a:gd name="T23" fmla="*/ 0 h 73"/>
                  <a:gd name="T24" fmla="*/ 0 w 505"/>
                  <a:gd name="T25" fmla="*/ 0 h 73"/>
                  <a:gd name="T26" fmla="*/ 0 w 505"/>
                  <a:gd name="T27" fmla="*/ 0 h 73"/>
                  <a:gd name="T28" fmla="*/ 0 w 505"/>
                  <a:gd name="T29" fmla="*/ 0 h 73"/>
                  <a:gd name="T30" fmla="*/ 0 w 505"/>
                  <a:gd name="T31" fmla="*/ 0 h 73"/>
                  <a:gd name="T32" fmla="*/ 0 w 505"/>
                  <a:gd name="T33" fmla="*/ 0 h 73"/>
                  <a:gd name="T34" fmla="*/ 0 w 505"/>
                  <a:gd name="T35" fmla="*/ 0 h 73"/>
                  <a:gd name="T36" fmla="*/ 0 w 505"/>
                  <a:gd name="T37" fmla="*/ 0 h 73"/>
                  <a:gd name="T38" fmla="*/ 0 w 505"/>
                  <a:gd name="T39" fmla="*/ 0 h 73"/>
                  <a:gd name="T40" fmla="*/ 0 w 505"/>
                  <a:gd name="T41" fmla="*/ 0 h 73"/>
                  <a:gd name="T42" fmla="*/ 0 w 505"/>
                  <a:gd name="T43" fmla="*/ 0 h 73"/>
                  <a:gd name="T44" fmla="*/ 0 w 505"/>
                  <a:gd name="T45" fmla="*/ 0 h 73"/>
                  <a:gd name="T46" fmla="*/ 0 w 505"/>
                  <a:gd name="T47" fmla="*/ 0 h 73"/>
                  <a:gd name="T48" fmla="*/ 0 w 505"/>
                  <a:gd name="T49" fmla="*/ 0 h 73"/>
                  <a:gd name="T50" fmla="*/ 0 w 505"/>
                  <a:gd name="T51" fmla="*/ 0 h 73"/>
                  <a:gd name="T52" fmla="*/ 0 w 505"/>
                  <a:gd name="T53" fmla="*/ 0 h 73"/>
                  <a:gd name="T54" fmla="*/ 0 w 505"/>
                  <a:gd name="T55" fmla="*/ 0 h 73"/>
                  <a:gd name="T56" fmla="*/ 0 w 505"/>
                  <a:gd name="T57" fmla="*/ 0 h 73"/>
                  <a:gd name="T58" fmla="*/ 0 w 505"/>
                  <a:gd name="T59" fmla="*/ 0 h 73"/>
                  <a:gd name="T60" fmla="*/ 0 w 505"/>
                  <a:gd name="T61" fmla="*/ 0 h 73"/>
                  <a:gd name="T62" fmla="*/ 0 w 505"/>
                  <a:gd name="T63" fmla="*/ 0 h 73"/>
                  <a:gd name="T64" fmla="*/ 0 w 505"/>
                  <a:gd name="T65" fmla="*/ 0 h 73"/>
                  <a:gd name="T66" fmla="*/ 0 w 505"/>
                  <a:gd name="T67" fmla="*/ 0 h 73"/>
                  <a:gd name="T68" fmla="*/ 0 w 505"/>
                  <a:gd name="T69" fmla="*/ 0 h 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05" h="73">
                    <a:moveTo>
                      <a:pt x="17" y="72"/>
                    </a:moveTo>
                    <a:lnTo>
                      <a:pt x="40" y="63"/>
                    </a:lnTo>
                    <a:lnTo>
                      <a:pt x="65" y="57"/>
                    </a:lnTo>
                    <a:lnTo>
                      <a:pt x="92" y="51"/>
                    </a:lnTo>
                    <a:lnTo>
                      <a:pt x="120" y="47"/>
                    </a:lnTo>
                    <a:lnTo>
                      <a:pt x="149" y="43"/>
                    </a:lnTo>
                    <a:lnTo>
                      <a:pt x="178" y="41"/>
                    </a:lnTo>
                    <a:lnTo>
                      <a:pt x="209" y="41"/>
                    </a:lnTo>
                    <a:lnTo>
                      <a:pt x="241" y="41"/>
                    </a:lnTo>
                    <a:lnTo>
                      <a:pt x="274" y="41"/>
                    </a:lnTo>
                    <a:lnTo>
                      <a:pt x="305" y="43"/>
                    </a:lnTo>
                    <a:lnTo>
                      <a:pt x="339" y="46"/>
                    </a:lnTo>
                    <a:lnTo>
                      <a:pt x="371" y="50"/>
                    </a:lnTo>
                    <a:lnTo>
                      <a:pt x="403" y="54"/>
                    </a:lnTo>
                    <a:lnTo>
                      <a:pt x="433" y="60"/>
                    </a:lnTo>
                    <a:lnTo>
                      <a:pt x="465" y="66"/>
                    </a:lnTo>
                    <a:lnTo>
                      <a:pt x="494" y="73"/>
                    </a:lnTo>
                    <a:lnTo>
                      <a:pt x="505" y="35"/>
                    </a:lnTo>
                    <a:lnTo>
                      <a:pt x="473" y="27"/>
                    </a:lnTo>
                    <a:lnTo>
                      <a:pt x="442" y="21"/>
                    </a:lnTo>
                    <a:lnTo>
                      <a:pt x="410" y="15"/>
                    </a:lnTo>
                    <a:lnTo>
                      <a:pt x="377" y="11"/>
                    </a:lnTo>
                    <a:lnTo>
                      <a:pt x="343" y="7"/>
                    </a:lnTo>
                    <a:lnTo>
                      <a:pt x="309" y="4"/>
                    </a:lnTo>
                    <a:lnTo>
                      <a:pt x="276" y="2"/>
                    </a:lnTo>
                    <a:lnTo>
                      <a:pt x="241" y="0"/>
                    </a:lnTo>
                    <a:lnTo>
                      <a:pt x="209" y="0"/>
                    </a:lnTo>
                    <a:lnTo>
                      <a:pt x="176" y="2"/>
                    </a:lnTo>
                    <a:lnTo>
                      <a:pt x="144" y="4"/>
                    </a:lnTo>
                    <a:lnTo>
                      <a:pt x="113" y="8"/>
                    </a:lnTo>
                    <a:lnTo>
                      <a:pt x="83" y="12"/>
                    </a:lnTo>
                    <a:lnTo>
                      <a:pt x="54" y="18"/>
                    </a:lnTo>
                    <a:lnTo>
                      <a:pt x="27" y="26"/>
                    </a:lnTo>
                    <a:lnTo>
                      <a:pt x="0" y="36"/>
                    </a:lnTo>
                    <a:lnTo>
                      <a:pt x="1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9" name="Freeform 122"/>
              <p:cNvSpPr>
                <a:spLocks/>
              </p:cNvSpPr>
              <p:nvPr/>
            </p:nvSpPr>
            <p:spPr bwMode="auto">
              <a:xfrm>
                <a:off x="5256" y="4002"/>
                <a:ext cx="2" cy="3"/>
              </a:xfrm>
              <a:custGeom>
                <a:avLst/>
                <a:gdLst>
                  <a:gd name="T0" fmla="*/ 0 w 30"/>
                  <a:gd name="T1" fmla="*/ 0 h 38"/>
                  <a:gd name="T2" fmla="*/ 0 w 30"/>
                  <a:gd name="T3" fmla="*/ 0 h 38"/>
                  <a:gd name="T4" fmla="*/ 0 w 30"/>
                  <a:gd name="T5" fmla="*/ 0 h 38"/>
                  <a:gd name="T6" fmla="*/ 0 w 30"/>
                  <a:gd name="T7" fmla="*/ 0 h 38"/>
                  <a:gd name="T8" fmla="*/ 0 w 30"/>
                  <a:gd name="T9" fmla="*/ 0 h 38"/>
                  <a:gd name="T10" fmla="*/ 0 w 30"/>
                  <a:gd name="T11" fmla="*/ 0 h 38"/>
                  <a:gd name="T12" fmla="*/ 0 w 30"/>
                  <a:gd name="T13" fmla="*/ 0 h 38"/>
                  <a:gd name="T14" fmla="*/ 0 w 30"/>
                  <a:gd name="T15" fmla="*/ 0 h 38"/>
                  <a:gd name="T16" fmla="*/ 0 w 30"/>
                  <a:gd name="T17" fmla="*/ 0 h 38"/>
                  <a:gd name="T18" fmla="*/ 0 w 30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38">
                    <a:moveTo>
                      <a:pt x="13" y="0"/>
                    </a:moveTo>
                    <a:lnTo>
                      <a:pt x="5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3" y="36"/>
                    </a:lnTo>
                    <a:lnTo>
                      <a:pt x="20" y="38"/>
                    </a:lnTo>
                    <a:lnTo>
                      <a:pt x="30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0" name="Freeform 123"/>
              <p:cNvSpPr>
                <a:spLocks/>
              </p:cNvSpPr>
              <p:nvPr/>
            </p:nvSpPr>
            <p:spPr bwMode="auto">
              <a:xfrm>
                <a:off x="5257" y="4037"/>
                <a:ext cx="3" cy="2"/>
              </a:xfrm>
              <a:custGeom>
                <a:avLst/>
                <a:gdLst>
                  <a:gd name="T0" fmla="*/ 0 w 37"/>
                  <a:gd name="T1" fmla="*/ 0 h 31"/>
                  <a:gd name="T2" fmla="*/ 0 w 37"/>
                  <a:gd name="T3" fmla="*/ 0 h 31"/>
                  <a:gd name="T4" fmla="*/ 0 w 37"/>
                  <a:gd name="T5" fmla="*/ 0 h 31"/>
                  <a:gd name="T6" fmla="*/ 0 w 37"/>
                  <a:gd name="T7" fmla="*/ 0 h 31"/>
                  <a:gd name="T8" fmla="*/ 0 w 37"/>
                  <a:gd name="T9" fmla="*/ 0 h 31"/>
                  <a:gd name="T10" fmla="*/ 0 w 37"/>
                  <a:gd name="T11" fmla="*/ 0 h 31"/>
                  <a:gd name="T12" fmla="*/ 0 w 37"/>
                  <a:gd name="T13" fmla="*/ 0 h 31"/>
                  <a:gd name="T14" fmla="*/ 0 w 37"/>
                  <a:gd name="T15" fmla="*/ 0 h 31"/>
                  <a:gd name="T16" fmla="*/ 0 w 37"/>
                  <a:gd name="T17" fmla="*/ 0 h 31"/>
                  <a:gd name="T18" fmla="*/ 0 w 37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31">
                    <a:moveTo>
                      <a:pt x="0" y="24"/>
                    </a:moveTo>
                    <a:lnTo>
                      <a:pt x="7" y="30"/>
                    </a:lnTo>
                    <a:lnTo>
                      <a:pt x="15" y="31"/>
                    </a:lnTo>
                    <a:lnTo>
                      <a:pt x="23" y="30"/>
                    </a:lnTo>
                    <a:lnTo>
                      <a:pt x="29" y="27"/>
                    </a:lnTo>
                    <a:lnTo>
                      <a:pt x="34" y="22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1" name="Freeform 124"/>
              <p:cNvSpPr>
                <a:spLocks/>
              </p:cNvSpPr>
              <p:nvPr/>
            </p:nvSpPr>
            <p:spPr bwMode="auto">
              <a:xfrm>
                <a:off x="5208" y="4024"/>
                <a:ext cx="52" cy="15"/>
              </a:xfrm>
              <a:custGeom>
                <a:avLst/>
                <a:gdLst>
                  <a:gd name="T0" fmla="*/ 0 w 624"/>
                  <a:gd name="T1" fmla="*/ 0 h 177"/>
                  <a:gd name="T2" fmla="*/ 0 w 624"/>
                  <a:gd name="T3" fmla="*/ 0 h 177"/>
                  <a:gd name="T4" fmla="*/ 0 w 624"/>
                  <a:gd name="T5" fmla="*/ 0 h 177"/>
                  <a:gd name="T6" fmla="*/ 0 w 624"/>
                  <a:gd name="T7" fmla="*/ 0 h 177"/>
                  <a:gd name="T8" fmla="*/ 0 w 624"/>
                  <a:gd name="T9" fmla="*/ 0 h 177"/>
                  <a:gd name="T10" fmla="*/ 0 w 624"/>
                  <a:gd name="T11" fmla="*/ 0 h 177"/>
                  <a:gd name="T12" fmla="*/ 0 w 624"/>
                  <a:gd name="T13" fmla="*/ 0 h 177"/>
                  <a:gd name="T14" fmla="*/ 0 w 624"/>
                  <a:gd name="T15" fmla="*/ 0 h 177"/>
                  <a:gd name="T16" fmla="*/ 0 w 624"/>
                  <a:gd name="T17" fmla="*/ 0 h 177"/>
                  <a:gd name="T18" fmla="*/ 0 w 624"/>
                  <a:gd name="T19" fmla="*/ 0 h 177"/>
                  <a:gd name="T20" fmla="*/ 0 w 624"/>
                  <a:gd name="T21" fmla="*/ 0 h 177"/>
                  <a:gd name="T22" fmla="*/ 0 w 624"/>
                  <a:gd name="T23" fmla="*/ 0 h 177"/>
                  <a:gd name="T24" fmla="*/ 0 w 624"/>
                  <a:gd name="T25" fmla="*/ 0 h 177"/>
                  <a:gd name="T26" fmla="*/ 0 w 624"/>
                  <a:gd name="T27" fmla="*/ 0 h 177"/>
                  <a:gd name="T28" fmla="*/ 0 w 624"/>
                  <a:gd name="T29" fmla="*/ 0 h 177"/>
                  <a:gd name="T30" fmla="*/ 0 w 624"/>
                  <a:gd name="T31" fmla="*/ 0 h 177"/>
                  <a:gd name="T32" fmla="*/ 0 w 624"/>
                  <a:gd name="T33" fmla="*/ 0 h 177"/>
                  <a:gd name="T34" fmla="*/ 0 w 624"/>
                  <a:gd name="T35" fmla="*/ 0 h 177"/>
                  <a:gd name="T36" fmla="*/ 0 w 624"/>
                  <a:gd name="T37" fmla="*/ 0 h 177"/>
                  <a:gd name="T38" fmla="*/ 0 w 624"/>
                  <a:gd name="T39" fmla="*/ 0 h 177"/>
                  <a:gd name="T40" fmla="*/ 0 w 624"/>
                  <a:gd name="T41" fmla="*/ 0 h 177"/>
                  <a:gd name="T42" fmla="*/ 0 w 624"/>
                  <a:gd name="T43" fmla="*/ 0 h 177"/>
                  <a:gd name="T44" fmla="*/ 0 w 624"/>
                  <a:gd name="T45" fmla="*/ 0 h 177"/>
                  <a:gd name="T46" fmla="*/ 0 w 624"/>
                  <a:gd name="T47" fmla="*/ 0 h 177"/>
                  <a:gd name="T48" fmla="*/ 0 w 624"/>
                  <a:gd name="T49" fmla="*/ 0 h 177"/>
                  <a:gd name="T50" fmla="*/ 0 w 624"/>
                  <a:gd name="T51" fmla="*/ 0 h 177"/>
                  <a:gd name="T52" fmla="*/ 0 w 624"/>
                  <a:gd name="T53" fmla="*/ 0 h 177"/>
                  <a:gd name="T54" fmla="*/ 0 w 624"/>
                  <a:gd name="T55" fmla="*/ 0 h 177"/>
                  <a:gd name="T56" fmla="*/ 0 w 624"/>
                  <a:gd name="T57" fmla="*/ 0 h 177"/>
                  <a:gd name="T58" fmla="*/ 0 w 624"/>
                  <a:gd name="T59" fmla="*/ 0 h 177"/>
                  <a:gd name="T60" fmla="*/ 0 w 624"/>
                  <a:gd name="T61" fmla="*/ 0 h 177"/>
                  <a:gd name="T62" fmla="*/ 0 w 624"/>
                  <a:gd name="T63" fmla="*/ 0 h 177"/>
                  <a:gd name="T64" fmla="*/ 0 w 624"/>
                  <a:gd name="T65" fmla="*/ 0 h 177"/>
                  <a:gd name="T66" fmla="*/ 0 w 624"/>
                  <a:gd name="T67" fmla="*/ 0 h 177"/>
                  <a:gd name="T68" fmla="*/ 0 w 624"/>
                  <a:gd name="T69" fmla="*/ 0 h 17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24" h="177">
                    <a:moveTo>
                      <a:pt x="23" y="93"/>
                    </a:moveTo>
                    <a:lnTo>
                      <a:pt x="50" y="77"/>
                    </a:lnTo>
                    <a:lnTo>
                      <a:pt x="82" y="64"/>
                    </a:lnTo>
                    <a:lnTo>
                      <a:pt x="115" y="54"/>
                    </a:lnTo>
                    <a:lnTo>
                      <a:pt x="151" y="46"/>
                    </a:lnTo>
                    <a:lnTo>
                      <a:pt x="190" y="42"/>
                    </a:lnTo>
                    <a:lnTo>
                      <a:pt x="229" y="41"/>
                    </a:lnTo>
                    <a:lnTo>
                      <a:pt x="270" y="41"/>
                    </a:lnTo>
                    <a:lnTo>
                      <a:pt x="310" y="45"/>
                    </a:lnTo>
                    <a:lnTo>
                      <a:pt x="352" y="52"/>
                    </a:lnTo>
                    <a:lnTo>
                      <a:pt x="393" y="62"/>
                    </a:lnTo>
                    <a:lnTo>
                      <a:pt x="431" y="73"/>
                    </a:lnTo>
                    <a:lnTo>
                      <a:pt x="469" y="88"/>
                    </a:lnTo>
                    <a:lnTo>
                      <a:pt x="504" y="108"/>
                    </a:lnTo>
                    <a:lnTo>
                      <a:pt x="537" y="129"/>
                    </a:lnTo>
                    <a:lnTo>
                      <a:pt x="567" y="151"/>
                    </a:lnTo>
                    <a:lnTo>
                      <a:pt x="592" y="177"/>
                    </a:lnTo>
                    <a:lnTo>
                      <a:pt x="624" y="153"/>
                    </a:lnTo>
                    <a:lnTo>
                      <a:pt x="595" y="123"/>
                    </a:lnTo>
                    <a:lnTo>
                      <a:pt x="563" y="97"/>
                    </a:lnTo>
                    <a:lnTo>
                      <a:pt x="526" y="73"/>
                    </a:lnTo>
                    <a:lnTo>
                      <a:pt x="488" y="54"/>
                    </a:lnTo>
                    <a:lnTo>
                      <a:pt x="446" y="37"/>
                    </a:lnTo>
                    <a:lnTo>
                      <a:pt x="404" y="24"/>
                    </a:lnTo>
                    <a:lnTo>
                      <a:pt x="361" y="14"/>
                    </a:lnTo>
                    <a:lnTo>
                      <a:pt x="317" y="7"/>
                    </a:lnTo>
                    <a:lnTo>
                      <a:pt x="273" y="2"/>
                    </a:lnTo>
                    <a:lnTo>
                      <a:pt x="229" y="0"/>
                    </a:lnTo>
                    <a:lnTo>
                      <a:pt x="185" y="3"/>
                    </a:lnTo>
                    <a:lnTo>
                      <a:pt x="144" y="8"/>
                    </a:lnTo>
                    <a:lnTo>
                      <a:pt x="104" y="16"/>
                    </a:lnTo>
                    <a:lnTo>
                      <a:pt x="67" y="28"/>
                    </a:lnTo>
                    <a:lnTo>
                      <a:pt x="31" y="43"/>
                    </a:lnTo>
                    <a:lnTo>
                      <a:pt x="0" y="61"/>
                    </a:lnTo>
                    <a:lnTo>
                      <a:pt x="23" y="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2" name="Freeform 125"/>
              <p:cNvSpPr>
                <a:spLocks/>
              </p:cNvSpPr>
              <p:nvPr/>
            </p:nvSpPr>
            <p:spPr bwMode="auto">
              <a:xfrm>
                <a:off x="5257" y="4036"/>
                <a:ext cx="2" cy="3"/>
              </a:xfrm>
              <a:custGeom>
                <a:avLst/>
                <a:gdLst>
                  <a:gd name="T0" fmla="*/ 0 w 32"/>
                  <a:gd name="T1" fmla="*/ 0 h 35"/>
                  <a:gd name="T2" fmla="*/ 0 w 32"/>
                  <a:gd name="T3" fmla="*/ 0 h 35"/>
                  <a:gd name="T4" fmla="*/ 0 w 32"/>
                  <a:gd name="T5" fmla="*/ 0 h 35"/>
                  <a:gd name="T6" fmla="*/ 0 w 32"/>
                  <a:gd name="T7" fmla="*/ 0 h 35"/>
                  <a:gd name="T8" fmla="*/ 0 w 32"/>
                  <a:gd name="T9" fmla="*/ 0 h 35"/>
                  <a:gd name="T10" fmla="*/ 0 w 32"/>
                  <a:gd name="T11" fmla="*/ 0 h 35"/>
                  <a:gd name="T12" fmla="*/ 0 w 32"/>
                  <a:gd name="T13" fmla="*/ 0 h 35"/>
                  <a:gd name="T14" fmla="*/ 0 w 32"/>
                  <a:gd name="T15" fmla="*/ 0 h 35"/>
                  <a:gd name="T16" fmla="*/ 0 w 32"/>
                  <a:gd name="T17" fmla="*/ 0 h 35"/>
                  <a:gd name="T18" fmla="*/ 0 w 32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35">
                    <a:moveTo>
                      <a:pt x="8" y="0"/>
                    </a:moveTo>
                    <a:lnTo>
                      <a:pt x="2" y="6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3" y="26"/>
                    </a:lnTo>
                    <a:lnTo>
                      <a:pt x="8" y="32"/>
                    </a:lnTo>
                    <a:lnTo>
                      <a:pt x="16" y="35"/>
                    </a:lnTo>
                    <a:lnTo>
                      <a:pt x="23" y="35"/>
                    </a:lnTo>
                    <a:lnTo>
                      <a:pt x="32" y="3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3" name="Freeform 126"/>
              <p:cNvSpPr>
                <a:spLocks/>
              </p:cNvSpPr>
              <p:nvPr/>
            </p:nvSpPr>
            <p:spPr bwMode="auto">
              <a:xfrm>
                <a:off x="5241" y="4063"/>
                <a:ext cx="3" cy="3"/>
              </a:xfrm>
              <a:custGeom>
                <a:avLst/>
                <a:gdLst>
                  <a:gd name="T0" fmla="*/ 0 w 36"/>
                  <a:gd name="T1" fmla="*/ 0 h 35"/>
                  <a:gd name="T2" fmla="*/ 0 w 36"/>
                  <a:gd name="T3" fmla="*/ 0 h 35"/>
                  <a:gd name="T4" fmla="*/ 0 w 36"/>
                  <a:gd name="T5" fmla="*/ 0 h 35"/>
                  <a:gd name="T6" fmla="*/ 0 w 36"/>
                  <a:gd name="T7" fmla="*/ 0 h 35"/>
                  <a:gd name="T8" fmla="*/ 0 w 36"/>
                  <a:gd name="T9" fmla="*/ 0 h 35"/>
                  <a:gd name="T10" fmla="*/ 0 w 36"/>
                  <a:gd name="T11" fmla="*/ 0 h 35"/>
                  <a:gd name="T12" fmla="*/ 0 w 36"/>
                  <a:gd name="T13" fmla="*/ 0 h 35"/>
                  <a:gd name="T14" fmla="*/ 0 w 36"/>
                  <a:gd name="T15" fmla="*/ 0 h 35"/>
                  <a:gd name="T16" fmla="*/ 0 w 36"/>
                  <a:gd name="T17" fmla="*/ 0 h 35"/>
                  <a:gd name="T18" fmla="*/ 0 w 36"/>
                  <a:gd name="T19" fmla="*/ 0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35">
                    <a:moveTo>
                      <a:pt x="0" y="30"/>
                    </a:moveTo>
                    <a:lnTo>
                      <a:pt x="9" y="34"/>
                    </a:lnTo>
                    <a:lnTo>
                      <a:pt x="16" y="35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5" y="21"/>
                    </a:lnTo>
                    <a:lnTo>
                      <a:pt x="36" y="14"/>
                    </a:lnTo>
                    <a:lnTo>
                      <a:pt x="34" y="7"/>
                    </a:lnTo>
                    <a:lnTo>
                      <a:pt x="2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4" name="Freeform 127"/>
              <p:cNvSpPr>
                <a:spLocks/>
              </p:cNvSpPr>
              <p:nvPr/>
            </p:nvSpPr>
            <p:spPr bwMode="auto">
              <a:xfrm>
                <a:off x="5188" y="4047"/>
                <a:ext cx="56" cy="19"/>
              </a:xfrm>
              <a:custGeom>
                <a:avLst/>
                <a:gdLst>
                  <a:gd name="T0" fmla="*/ 0 w 666"/>
                  <a:gd name="T1" fmla="*/ 0 h 221"/>
                  <a:gd name="T2" fmla="*/ 0 w 666"/>
                  <a:gd name="T3" fmla="*/ 0 h 221"/>
                  <a:gd name="T4" fmla="*/ 0 w 666"/>
                  <a:gd name="T5" fmla="*/ 0 h 221"/>
                  <a:gd name="T6" fmla="*/ 0 w 666"/>
                  <a:gd name="T7" fmla="*/ 0 h 221"/>
                  <a:gd name="T8" fmla="*/ 0 w 666"/>
                  <a:gd name="T9" fmla="*/ 0 h 221"/>
                  <a:gd name="T10" fmla="*/ 0 w 666"/>
                  <a:gd name="T11" fmla="*/ 0 h 221"/>
                  <a:gd name="T12" fmla="*/ 0 w 666"/>
                  <a:gd name="T13" fmla="*/ 0 h 221"/>
                  <a:gd name="T14" fmla="*/ 0 w 666"/>
                  <a:gd name="T15" fmla="*/ 0 h 221"/>
                  <a:gd name="T16" fmla="*/ 0 w 666"/>
                  <a:gd name="T17" fmla="*/ 0 h 221"/>
                  <a:gd name="T18" fmla="*/ 0 w 666"/>
                  <a:gd name="T19" fmla="*/ 0 h 221"/>
                  <a:gd name="T20" fmla="*/ 0 w 666"/>
                  <a:gd name="T21" fmla="*/ 0 h 221"/>
                  <a:gd name="T22" fmla="*/ 0 w 666"/>
                  <a:gd name="T23" fmla="*/ 0 h 221"/>
                  <a:gd name="T24" fmla="*/ 0 w 666"/>
                  <a:gd name="T25" fmla="*/ 0 h 221"/>
                  <a:gd name="T26" fmla="*/ 0 w 666"/>
                  <a:gd name="T27" fmla="*/ 0 h 221"/>
                  <a:gd name="T28" fmla="*/ 0 w 666"/>
                  <a:gd name="T29" fmla="*/ 0 h 221"/>
                  <a:gd name="T30" fmla="*/ 0 w 666"/>
                  <a:gd name="T31" fmla="*/ 0 h 221"/>
                  <a:gd name="T32" fmla="*/ 0 w 666"/>
                  <a:gd name="T33" fmla="*/ 0 h 221"/>
                  <a:gd name="T34" fmla="*/ 0 w 666"/>
                  <a:gd name="T35" fmla="*/ 0 h 221"/>
                  <a:gd name="T36" fmla="*/ 0 w 666"/>
                  <a:gd name="T37" fmla="*/ 0 h 221"/>
                  <a:gd name="T38" fmla="*/ 0 w 666"/>
                  <a:gd name="T39" fmla="*/ 0 h 221"/>
                  <a:gd name="T40" fmla="*/ 0 w 666"/>
                  <a:gd name="T41" fmla="*/ 0 h 221"/>
                  <a:gd name="T42" fmla="*/ 0 w 666"/>
                  <a:gd name="T43" fmla="*/ 0 h 221"/>
                  <a:gd name="T44" fmla="*/ 0 w 666"/>
                  <a:gd name="T45" fmla="*/ 0 h 221"/>
                  <a:gd name="T46" fmla="*/ 0 w 666"/>
                  <a:gd name="T47" fmla="*/ 0 h 221"/>
                  <a:gd name="T48" fmla="*/ 0 w 666"/>
                  <a:gd name="T49" fmla="*/ 0 h 221"/>
                  <a:gd name="T50" fmla="*/ 0 w 666"/>
                  <a:gd name="T51" fmla="*/ 0 h 221"/>
                  <a:gd name="T52" fmla="*/ 0 w 666"/>
                  <a:gd name="T53" fmla="*/ 0 h 221"/>
                  <a:gd name="T54" fmla="*/ 0 w 666"/>
                  <a:gd name="T55" fmla="*/ 0 h 221"/>
                  <a:gd name="T56" fmla="*/ 0 w 666"/>
                  <a:gd name="T57" fmla="*/ 0 h 221"/>
                  <a:gd name="T58" fmla="*/ 0 w 666"/>
                  <a:gd name="T59" fmla="*/ 0 h 221"/>
                  <a:gd name="T60" fmla="*/ 0 w 666"/>
                  <a:gd name="T61" fmla="*/ 0 h 221"/>
                  <a:gd name="T62" fmla="*/ 0 w 666"/>
                  <a:gd name="T63" fmla="*/ 0 h 221"/>
                  <a:gd name="T64" fmla="*/ 0 w 666"/>
                  <a:gd name="T65" fmla="*/ 0 h 221"/>
                  <a:gd name="T66" fmla="*/ 0 w 666"/>
                  <a:gd name="T67" fmla="*/ 0 h 221"/>
                  <a:gd name="T68" fmla="*/ 0 w 666"/>
                  <a:gd name="T69" fmla="*/ 0 h 2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66" h="221">
                    <a:moveTo>
                      <a:pt x="10" y="58"/>
                    </a:moveTo>
                    <a:lnTo>
                      <a:pt x="55" y="49"/>
                    </a:lnTo>
                    <a:lnTo>
                      <a:pt x="97" y="42"/>
                    </a:lnTo>
                    <a:lnTo>
                      <a:pt x="140" y="39"/>
                    </a:lnTo>
                    <a:lnTo>
                      <a:pt x="182" y="40"/>
                    </a:lnTo>
                    <a:lnTo>
                      <a:pt x="223" y="41"/>
                    </a:lnTo>
                    <a:lnTo>
                      <a:pt x="265" y="46"/>
                    </a:lnTo>
                    <a:lnTo>
                      <a:pt x="306" y="54"/>
                    </a:lnTo>
                    <a:lnTo>
                      <a:pt x="346" y="64"/>
                    </a:lnTo>
                    <a:lnTo>
                      <a:pt x="386" y="76"/>
                    </a:lnTo>
                    <a:lnTo>
                      <a:pt x="425" y="91"/>
                    </a:lnTo>
                    <a:lnTo>
                      <a:pt x="462" y="107"/>
                    </a:lnTo>
                    <a:lnTo>
                      <a:pt x="499" y="126"/>
                    </a:lnTo>
                    <a:lnTo>
                      <a:pt x="536" y="147"/>
                    </a:lnTo>
                    <a:lnTo>
                      <a:pt x="571" y="170"/>
                    </a:lnTo>
                    <a:lnTo>
                      <a:pt x="606" y="194"/>
                    </a:lnTo>
                    <a:lnTo>
                      <a:pt x="638" y="221"/>
                    </a:lnTo>
                    <a:lnTo>
                      <a:pt x="666" y="191"/>
                    </a:lnTo>
                    <a:lnTo>
                      <a:pt x="632" y="163"/>
                    </a:lnTo>
                    <a:lnTo>
                      <a:pt x="595" y="138"/>
                    </a:lnTo>
                    <a:lnTo>
                      <a:pt x="560" y="115"/>
                    </a:lnTo>
                    <a:lnTo>
                      <a:pt x="521" y="92"/>
                    </a:lnTo>
                    <a:lnTo>
                      <a:pt x="482" y="72"/>
                    </a:lnTo>
                    <a:lnTo>
                      <a:pt x="442" y="54"/>
                    </a:lnTo>
                    <a:lnTo>
                      <a:pt x="401" y="40"/>
                    </a:lnTo>
                    <a:lnTo>
                      <a:pt x="359" y="26"/>
                    </a:lnTo>
                    <a:lnTo>
                      <a:pt x="315" y="16"/>
                    </a:lnTo>
                    <a:lnTo>
                      <a:pt x="272" y="8"/>
                    </a:lnTo>
                    <a:lnTo>
                      <a:pt x="227" y="3"/>
                    </a:lnTo>
                    <a:lnTo>
                      <a:pt x="182" y="0"/>
                    </a:lnTo>
                    <a:lnTo>
                      <a:pt x="138" y="1"/>
                    </a:lnTo>
                    <a:lnTo>
                      <a:pt x="92" y="4"/>
                    </a:lnTo>
                    <a:lnTo>
                      <a:pt x="46" y="11"/>
                    </a:lnTo>
                    <a:lnTo>
                      <a:pt x="0" y="20"/>
                    </a:lnTo>
                    <a:lnTo>
                      <a:pt x="10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5" name="Freeform 128"/>
              <p:cNvSpPr>
                <a:spLocks/>
              </p:cNvSpPr>
              <p:nvPr/>
            </p:nvSpPr>
            <p:spPr bwMode="auto">
              <a:xfrm>
                <a:off x="5241" y="4063"/>
                <a:ext cx="2" cy="3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w 26"/>
                  <a:gd name="T11" fmla="*/ 0 h 38"/>
                  <a:gd name="T12" fmla="*/ 0 w 26"/>
                  <a:gd name="T13" fmla="*/ 0 h 38"/>
                  <a:gd name="T14" fmla="*/ 0 w 26"/>
                  <a:gd name="T15" fmla="*/ 0 h 38"/>
                  <a:gd name="T16" fmla="*/ 0 w 26"/>
                  <a:gd name="T17" fmla="*/ 0 h 38"/>
                  <a:gd name="T18" fmla="*/ 0 w 26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38">
                    <a:moveTo>
                      <a:pt x="15" y="0"/>
                    </a:moveTo>
                    <a:lnTo>
                      <a:pt x="6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3" y="30"/>
                    </a:lnTo>
                    <a:lnTo>
                      <a:pt x="8" y="35"/>
                    </a:lnTo>
                    <a:lnTo>
                      <a:pt x="16" y="38"/>
                    </a:lnTo>
                    <a:lnTo>
                      <a:pt x="26" y="3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6" name="Freeform 129"/>
              <p:cNvSpPr>
                <a:spLocks/>
              </p:cNvSpPr>
              <p:nvPr/>
            </p:nvSpPr>
            <p:spPr bwMode="auto">
              <a:xfrm>
                <a:off x="5215" y="4084"/>
                <a:ext cx="3" cy="3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30">
                    <a:moveTo>
                      <a:pt x="0" y="21"/>
                    </a:moveTo>
                    <a:lnTo>
                      <a:pt x="7" y="27"/>
                    </a:lnTo>
                    <a:lnTo>
                      <a:pt x="14" y="30"/>
                    </a:lnTo>
                    <a:lnTo>
                      <a:pt x="22" y="30"/>
                    </a:lnTo>
                    <a:lnTo>
                      <a:pt x="29" y="27"/>
                    </a:lnTo>
                    <a:lnTo>
                      <a:pt x="35" y="23"/>
                    </a:lnTo>
                    <a:lnTo>
                      <a:pt x="39" y="16"/>
                    </a:lnTo>
                    <a:lnTo>
                      <a:pt x="40" y="8"/>
                    </a:lnTo>
                    <a:lnTo>
                      <a:pt x="37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7" name="Freeform 130"/>
              <p:cNvSpPr>
                <a:spLocks/>
              </p:cNvSpPr>
              <p:nvPr/>
            </p:nvSpPr>
            <p:spPr bwMode="auto">
              <a:xfrm>
                <a:off x="5169" y="4069"/>
                <a:ext cx="49" cy="17"/>
              </a:xfrm>
              <a:custGeom>
                <a:avLst/>
                <a:gdLst>
                  <a:gd name="T0" fmla="*/ 0 w 587"/>
                  <a:gd name="T1" fmla="*/ 0 h 208"/>
                  <a:gd name="T2" fmla="*/ 0 w 587"/>
                  <a:gd name="T3" fmla="*/ 0 h 208"/>
                  <a:gd name="T4" fmla="*/ 0 w 587"/>
                  <a:gd name="T5" fmla="*/ 0 h 208"/>
                  <a:gd name="T6" fmla="*/ 0 w 587"/>
                  <a:gd name="T7" fmla="*/ 0 h 208"/>
                  <a:gd name="T8" fmla="*/ 0 w 587"/>
                  <a:gd name="T9" fmla="*/ 0 h 208"/>
                  <a:gd name="T10" fmla="*/ 0 w 587"/>
                  <a:gd name="T11" fmla="*/ 0 h 208"/>
                  <a:gd name="T12" fmla="*/ 0 w 587"/>
                  <a:gd name="T13" fmla="*/ 0 h 208"/>
                  <a:gd name="T14" fmla="*/ 0 w 587"/>
                  <a:gd name="T15" fmla="*/ 0 h 208"/>
                  <a:gd name="T16" fmla="*/ 0 w 587"/>
                  <a:gd name="T17" fmla="*/ 0 h 208"/>
                  <a:gd name="T18" fmla="*/ 0 w 587"/>
                  <a:gd name="T19" fmla="*/ 0 h 208"/>
                  <a:gd name="T20" fmla="*/ 0 w 587"/>
                  <a:gd name="T21" fmla="*/ 0 h 208"/>
                  <a:gd name="T22" fmla="*/ 0 w 587"/>
                  <a:gd name="T23" fmla="*/ 0 h 208"/>
                  <a:gd name="T24" fmla="*/ 0 w 587"/>
                  <a:gd name="T25" fmla="*/ 0 h 208"/>
                  <a:gd name="T26" fmla="*/ 0 w 587"/>
                  <a:gd name="T27" fmla="*/ 0 h 208"/>
                  <a:gd name="T28" fmla="*/ 0 w 587"/>
                  <a:gd name="T29" fmla="*/ 0 h 208"/>
                  <a:gd name="T30" fmla="*/ 0 w 587"/>
                  <a:gd name="T31" fmla="*/ 0 h 208"/>
                  <a:gd name="T32" fmla="*/ 0 w 587"/>
                  <a:gd name="T33" fmla="*/ 0 h 208"/>
                  <a:gd name="T34" fmla="*/ 0 w 587"/>
                  <a:gd name="T35" fmla="*/ 0 h 208"/>
                  <a:gd name="T36" fmla="*/ 0 w 587"/>
                  <a:gd name="T37" fmla="*/ 0 h 208"/>
                  <a:gd name="T38" fmla="*/ 0 w 587"/>
                  <a:gd name="T39" fmla="*/ 0 h 208"/>
                  <a:gd name="T40" fmla="*/ 0 w 587"/>
                  <a:gd name="T41" fmla="*/ 0 h 208"/>
                  <a:gd name="T42" fmla="*/ 0 w 587"/>
                  <a:gd name="T43" fmla="*/ 0 h 208"/>
                  <a:gd name="T44" fmla="*/ 0 w 587"/>
                  <a:gd name="T45" fmla="*/ 0 h 208"/>
                  <a:gd name="T46" fmla="*/ 0 w 587"/>
                  <a:gd name="T47" fmla="*/ 0 h 208"/>
                  <a:gd name="T48" fmla="*/ 0 w 587"/>
                  <a:gd name="T49" fmla="*/ 0 h 208"/>
                  <a:gd name="T50" fmla="*/ 0 w 587"/>
                  <a:gd name="T51" fmla="*/ 0 h 208"/>
                  <a:gd name="T52" fmla="*/ 0 w 587"/>
                  <a:gd name="T53" fmla="*/ 0 h 208"/>
                  <a:gd name="T54" fmla="*/ 0 w 587"/>
                  <a:gd name="T55" fmla="*/ 0 h 208"/>
                  <a:gd name="T56" fmla="*/ 0 w 587"/>
                  <a:gd name="T57" fmla="*/ 0 h 208"/>
                  <a:gd name="T58" fmla="*/ 0 w 587"/>
                  <a:gd name="T59" fmla="*/ 0 h 208"/>
                  <a:gd name="T60" fmla="*/ 0 w 587"/>
                  <a:gd name="T61" fmla="*/ 0 h 208"/>
                  <a:gd name="T62" fmla="*/ 0 w 587"/>
                  <a:gd name="T63" fmla="*/ 0 h 208"/>
                  <a:gd name="T64" fmla="*/ 0 w 587"/>
                  <a:gd name="T65" fmla="*/ 0 h 208"/>
                  <a:gd name="T66" fmla="*/ 0 w 587"/>
                  <a:gd name="T67" fmla="*/ 0 h 208"/>
                  <a:gd name="T68" fmla="*/ 0 w 587"/>
                  <a:gd name="T69" fmla="*/ 0 h 2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87" h="208">
                    <a:moveTo>
                      <a:pt x="6" y="49"/>
                    </a:moveTo>
                    <a:lnTo>
                      <a:pt x="51" y="44"/>
                    </a:lnTo>
                    <a:lnTo>
                      <a:pt x="94" y="41"/>
                    </a:lnTo>
                    <a:lnTo>
                      <a:pt x="137" y="41"/>
                    </a:lnTo>
                    <a:lnTo>
                      <a:pt x="179" y="41"/>
                    </a:lnTo>
                    <a:lnTo>
                      <a:pt x="220" y="43"/>
                    </a:lnTo>
                    <a:lnTo>
                      <a:pt x="260" y="48"/>
                    </a:lnTo>
                    <a:lnTo>
                      <a:pt x="298" y="54"/>
                    </a:lnTo>
                    <a:lnTo>
                      <a:pt x="335" y="63"/>
                    </a:lnTo>
                    <a:lnTo>
                      <a:pt x="370" y="72"/>
                    </a:lnTo>
                    <a:lnTo>
                      <a:pt x="402" y="85"/>
                    </a:lnTo>
                    <a:lnTo>
                      <a:pt x="433" y="100"/>
                    </a:lnTo>
                    <a:lnTo>
                      <a:pt x="462" y="117"/>
                    </a:lnTo>
                    <a:lnTo>
                      <a:pt x="488" y="136"/>
                    </a:lnTo>
                    <a:lnTo>
                      <a:pt x="511" y="157"/>
                    </a:lnTo>
                    <a:lnTo>
                      <a:pt x="532" y="181"/>
                    </a:lnTo>
                    <a:lnTo>
                      <a:pt x="550" y="208"/>
                    </a:lnTo>
                    <a:lnTo>
                      <a:pt x="587" y="187"/>
                    </a:lnTo>
                    <a:lnTo>
                      <a:pt x="566" y="157"/>
                    </a:lnTo>
                    <a:lnTo>
                      <a:pt x="542" y="131"/>
                    </a:lnTo>
                    <a:lnTo>
                      <a:pt x="516" y="105"/>
                    </a:lnTo>
                    <a:lnTo>
                      <a:pt x="485" y="84"/>
                    </a:lnTo>
                    <a:lnTo>
                      <a:pt x="454" y="66"/>
                    </a:lnTo>
                    <a:lnTo>
                      <a:pt x="420" y="49"/>
                    </a:lnTo>
                    <a:lnTo>
                      <a:pt x="383" y="36"/>
                    </a:lnTo>
                    <a:lnTo>
                      <a:pt x="346" y="25"/>
                    </a:lnTo>
                    <a:lnTo>
                      <a:pt x="306" y="16"/>
                    </a:lnTo>
                    <a:lnTo>
                      <a:pt x="266" y="9"/>
                    </a:lnTo>
                    <a:lnTo>
                      <a:pt x="224" y="4"/>
                    </a:lnTo>
                    <a:lnTo>
                      <a:pt x="181" y="2"/>
                    </a:lnTo>
                    <a:lnTo>
                      <a:pt x="137" y="0"/>
                    </a:lnTo>
                    <a:lnTo>
                      <a:pt x="92" y="2"/>
                    </a:lnTo>
                    <a:lnTo>
                      <a:pt x="46" y="5"/>
                    </a:lnTo>
                    <a:lnTo>
                      <a:pt x="0" y="1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8" name="Freeform 131"/>
              <p:cNvSpPr>
                <a:spLocks/>
              </p:cNvSpPr>
              <p:nvPr/>
            </p:nvSpPr>
            <p:spPr bwMode="auto">
              <a:xfrm>
                <a:off x="5215" y="4084"/>
                <a:ext cx="2" cy="3"/>
              </a:xfrm>
              <a:custGeom>
                <a:avLst/>
                <a:gdLst>
                  <a:gd name="T0" fmla="*/ 0 w 24"/>
                  <a:gd name="T1" fmla="*/ 0 h 39"/>
                  <a:gd name="T2" fmla="*/ 0 w 24"/>
                  <a:gd name="T3" fmla="*/ 0 h 39"/>
                  <a:gd name="T4" fmla="*/ 0 w 24"/>
                  <a:gd name="T5" fmla="*/ 0 h 39"/>
                  <a:gd name="T6" fmla="*/ 0 w 24"/>
                  <a:gd name="T7" fmla="*/ 0 h 39"/>
                  <a:gd name="T8" fmla="*/ 0 w 24"/>
                  <a:gd name="T9" fmla="*/ 0 h 39"/>
                  <a:gd name="T10" fmla="*/ 0 w 24"/>
                  <a:gd name="T11" fmla="*/ 0 h 39"/>
                  <a:gd name="T12" fmla="*/ 0 w 24"/>
                  <a:gd name="T13" fmla="*/ 0 h 39"/>
                  <a:gd name="T14" fmla="*/ 0 w 24"/>
                  <a:gd name="T15" fmla="*/ 0 h 39"/>
                  <a:gd name="T16" fmla="*/ 0 w 24"/>
                  <a:gd name="T17" fmla="*/ 0 h 39"/>
                  <a:gd name="T18" fmla="*/ 0 w 24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39">
                    <a:moveTo>
                      <a:pt x="17" y="0"/>
                    </a:moveTo>
                    <a:lnTo>
                      <a:pt x="9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3" y="30"/>
                    </a:lnTo>
                    <a:lnTo>
                      <a:pt x="8" y="35"/>
                    </a:lnTo>
                    <a:lnTo>
                      <a:pt x="15" y="39"/>
                    </a:lnTo>
                    <a:lnTo>
                      <a:pt x="24" y="3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9" name="Freeform 132"/>
              <p:cNvSpPr>
                <a:spLocks/>
              </p:cNvSpPr>
              <p:nvPr/>
            </p:nvSpPr>
            <p:spPr bwMode="auto">
              <a:xfrm>
                <a:off x="5270" y="3997"/>
                <a:ext cx="3" cy="2"/>
              </a:xfrm>
              <a:custGeom>
                <a:avLst/>
                <a:gdLst>
                  <a:gd name="T0" fmla="*/ 0 w 42"/>
                  <a:gd name="T1" fmla="*/ 0 h 26"/>
                  <a:gd name="T2" fmla="*/ 0 w 42"/>
                  <a:gd name="T3" fmla="*/ 0 h 26"/>
                  <a:gd name="T4" fmla="*/ 0 w 42"/>
                  <a:gd name="T5" fmla="*/ 0 h 26"/>
                  <a:gd name="T6" fmla="*/ 0 w 42"/>
                  <a:gd name="T7" fmla="*/ 0 h 26"/>
                  <a:gd name="T8" fmla="*/ 0 w 42"/>
                  <a:gd name="T9" fmla="*/ 0 h 26"/>
                  <a:gd name="T10" fmla="*/ 0 w 42"/>
                  <a:gd name="T11" fmla="*/ 0 h 26"/>
                  <a:gd name="T12" fmla="*/ 0 w 42"/>
                  <a:gd name="T13" fmla="*/ 0 h 26"/>
                  <a:gd name="T14" fmla="*/ 0 w 42"/>
                  <a:gd name="T15" fmla="*/ 0 h 26"/>
                  <a:gd name="T16" fmla="*/ 0 w 42"/>
                  <a:gd name="T17" fmla="*/ 0 h 26"/>
                  <a:gd name="T18" fmla="*/ 0 w 42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26">
                    <a:moveTo>
                      <a:pt x="42" y="14"/>
                    </a:move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1" y="26"/>
                    </a:ln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0" name="Freeform 133"/>
              <p:cNvSpPr>
                <a:spLocks/>
              </p:cNvSpPr>
              <p:nvPr/>
            </p:nvSpPr>
            <p:spPr bwMode="auto">
              <a:xfrm>
                <a:off x="5258" y="3998"/>
                <a:ext cx="16" cy="16"/>
              </a:xfrm>
              <a:custGeom>
                <a:avLst/>
                <a:gdLst>
                  <a:gd name="T0" fmla="*/ 0 w 185"/>
                  <a:gd name="T1" fmla="*/ 0 h 199"/>
                  <a:gd name="T2" fmla="*/ 0 w 185"/>
                  <a:gd name="T3" fmla="*/ 0 h 199"/>
                  <a:gd name="T4" fmla="*/ 0 w 185"/>
                  <a:gd name="T5" fmla="*/ 0 h 199"/>
                  <a:gd name="T6" fmla="*/ 0 w 185"/>
                  <a:gd name="T7" fmla="*/ 0 h 199"/>
                  <a:gd name="T8" fmla="*/ 0 w 185"/>
                  <a:gd name="T9" fmla="*/ 0 h 199"/>
                  <a:gd name="T10" fmla="*/ 0 w 185"/>
                  <a:gd name="T11" fmla="*/ 0 h 199"/>
                  <a:gd name="T12" fmla="*/ 0 w 185"/>
                  <a:gd name="T13" fmla="*/ 0 h 199"/>
                  <a:gd name="T14" fmla="*/ 0 w 185"/>
                  <a:gd name="T15" fmla="*/ 0 h 199"/>
                  <a:gd name="T16" fmla="*/ 0 w 185"/>
                  <a:gd name="T17" fmla="*/ 0 h 199"/>
                  <a:gd name="T18" fmla="*/ 0 w 185"/>
                  <a:gd name="T19" fmla="*/ 0 h 199"/>
                  <a:gd name="T20" fmla="*/ 0 w 185"/>
                  <a:gd name="T21" fmla="*/ 0 h 199"/>
                  <a:gd name="T22" fmla="*/ 0 w 185"/>
                  <a:gd name="T23" fmla="*/ 0 h 199"/>
                  <a:gd name="T24" fmla="*/ 0 w 185"/>
                  <a:gd name="T25" fmla="*/ 0 h 199"/>
                  <a:gd name="T26" fmla="*/ 0 w 185"/>
                  <a:gd name="T27" fmla="*/ 0 h 199"/>
                  <a:gd name="T28" fmla="*/ 0 w 185"/>
                  <a:gd name="T29" fmla="*/ 0 h 199"/>
                  <a:gd name="T30" fmla="*/ 0 w 185"/>
                  <a:gd name="T31" fmla="*/ 0 h 199"/>
                  <a:gd name="T32" fmla="*/ 0 w 185"/>
                  <a:gd name="T33" fmla="*/ 0 h 199"/>
                  <a:gd name="T34" fmla="*/ 0 w 185"/>
                  <a:gd name="T35" fmla="*/ 0 h 199"/>
                  <a:gd name="T36" fmla="*/ 0 w 185"/>
                  <a:gd name="T37" fmla="*/ 0 h 199"/>
                  <a:gd name="T38" fmla="*/ 0 w 185"/>
                  <a:gd name="T39" fmla="*/ 0 h 199"/>
                  <a:gd name="T40" fmla="*/ 0 w 185"/>
                  <a:gd name="T41" fmla="*/ 0 h 199"/>
                  <a:gd name="T42" fmla="*/ 0 w 185"/>
                  <a:gd name="T43" fmla="*/ 0 h 199"/>
                  <a:gd name="T44" fmla="*/ 0 w 185"/>
                  <a:gd name="T45" fmla="*/ 0 h 199"/>
                  <a:gd name="T46" fmla="*/ 0 w 185"/>
                  <a:gd name="T47" fmla="*/ 0 h 199"/>
                  <a:gd name="T48" fmla="*/ 0 w 185"/>
                  <a:gd name="T49" fmla="*/ 0 h 199"/>
                  <a:gd name="T50" fmla="*/ 0 w 185"/>
                  <a:gd name="T51" fmla="*/ 0 h 199"/>
                  <a:gd name="T52" fmla="*/ 0 w 185"/>
                  <a:gd name="T53" fmla="*/ 0 h 199"/>
                  <a:gd name="T54" fmla="*/ 0 w 185"/>
                  <a:gd name="T55" fmla="*/ 0 h 199"/>
                  <a:gd name="T56" fmla="*/ 0 w 185"/>
                  <a:gd name="T57" fmla="*/ 0 h 199"/>
                  <a:gd name="T58" fmla="*/ 0 w 185"/>
                  <a:gd name="T59" fmla="*/ 0 h 199"/>
                  <a:gd name="T60" fmla="*/ 0 w 185"/>
                  <a:gd name="T61" fmla="*/ 0 h 199"/>
                  <a:gd name="T62" fmla="*/ 0 w 185"/>
                  <a:gd name="T63" fmla="*/ 0 h 199"/>
                  <a:gd name="T64" fmla="*/ 0 w 185"/>
                  <a:gd name="T65" fmla="*/ 0 h 199"/>
                  <a:gd name="T66" fmla="*/ 0 w 185"/>
                  <a:gd name="T67" fmla="*/ 0 h 199"/>
                  <a:gd name="T68" fmla="*/ 0 w 185"/>
                  <a:gd name="T69" fmla="*/ 0 h 1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85" h="199">
                    <a:moveTo>
                      <a:pt x="0" y="181"/>
                    </a:moveTo>
                    <a:lnTo>
                      <a:pt x="23" y="191"/>
                    </a:lnTo>
                    <a:lnTo>
                      <a:pt x="45" y="197"/>
                    </a:lnTo>
                    <a:lnTo>
                      <a:pt x="66" y="199"/>
                    </a:lnTo>
                    <a:lnTo>
                      <a:pt x="86" y="197"/>
                    </a:lnTo>
                    <a:lnTo>
                      <a:pt x="106" y="191"/>
                    </a:lnTo>
                    <a:lnTo>
                      <a:pt x="123" y="182"/>
                    </a:lnTo>
                    <a:lnTo>
                      <a:pt x="139" y="170"/>
                    </a:lnTo>
                    <a:lnTo>
                      <a:pt x="152" y="156"/>
                    </a:lnTo>
                    <a:lnTo>
                      <a:pt x="163" y="139"/>
                    </a:lnTo>
                    <a:lnTo>
                      <a:pt x="171" y="121"/>
                    </a:lnTo>
                    <a:lnTo>
                      <a:pt x="179" y="103"/>
                    </a:lnTo>
                    <a:lnTo>
                      <a:pt x="183" y="83"/>
                    </a:lnTo>
                    <a:lnTo>
                      <a:pt x="185" y="63"/>
                    </a:lnTo>
                    <a:lnTo>
                      <a:pt x="184" y="41"/>
                    </a:lnTo>
                    <a:lnTo>
                      <a:pt x="182" y="21"/>
                    </a:lnTo>
                    <a:lnTo>
                      <a:pt x="178" y="0"/>
                    </a:lnTo>
                    <a:lnTo>
                      <a:pt x="137" y="12"/>
                    </a:lnTo>
                    <a:lnTo>
                      <a:pt x="141" y="27"/>
                    </a:lnTo>
                    <a:lnTo>
                      <a:pt x="143" y="46"/>
                    </a:lnTo>
                    <a:lnTo>
                      <a:pt x="145" y="61"/>
                    </a:lnTo>
                    <a:lnTo>
                      <a:pt x="142" y="77"/>
                    </a:lnTo>
                    <a:lnTo>
                      <a:pt x="138" y="93"/>
                    </a:lnTo>
                    <a:lnTo>
                      <a:pt x="133" y="107"/>
                    </a:lnTo>
                    <a:lnTo>
                      <a:pt x="126" y="120"/>
                    </a:lnTo>
                    <a:lnTo>
                      <a:pt x="118" y="131"/>
                    </a:lnTo>
                    <a:lnTo>
                      <a:pt x="109" y="142"/>
                    </a:lnTo>
                    <a:lnTo>
                      <a:pt x="99" y="150"/>
                    </a:lnTo>
                    <a:lnTo>
                      <a:pt x="88" y="155"/>
                    </a:lnTo>
                    <a:lnTo>
                      <a:pt x="78" y="159"/>
                    </a:lnTo>
                    <a:lnTo>
                      <a:pt x="66" y="159"/>
                    </a:lnTo>
                    <a:lnTo>
                      <a:pt x="52" y="159"/>
                    </a:lnTo>
                    <a:lnTo>
                      <a:pt x="38" y="155"/>
                    </a:lnTo>
                    <a:lnTo>
                      <a:pt x="22" y="147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1" name="Freeform 134"/>
              <p:cNvSpPr>
                <a:spLocks/>
              </p:cNvSpPr>
              <p:nvPr/>
            </p:nvSpPr>
            <p:spPr bwMode="auto">
              <a:xfrm>
                <a:off x="5270" y="3997"/>
                <a:ext cx="2" cy="3"/>
              </a:xfrm>
              <a:custGeom>
                <a:avLst/>
                <a:gdLst>
                  <a:gd name="T0" fmla="*/ 0 w 31"/>
                  <a:gd name="T1" fmla="*/ 0 h 37"/>
                  <a:gd name="T2" fmla="*/ 0 w 31"/>
                  <a:gd name="T3" fmla="*/ 0 h 37"/>
                  <a:gd name="T4" fmla="*/ 0 w 31"/>
                  <a:gd name="T5" fmla="*/ 0 h 37"/>
                  <a:gd name="T6" fmla="*/ 0 w 31"/>
                  <a:gd name="T7" fmla="*/ 0 h 37"/>
                  <a:gd name="T8" fmla="*/ 0 w 31"/>
                  <a:gd name="T9" fmla="*/ 0 h 37"/>
                  <a:gd name="T10" fmla="*/ 0 w 31"/>
                  <a:gd name="T11" fmla="*/ 0 h 37"/>
                  <a:gd name="T12" fmla="*/ 0 w 31"/>
                  <a:gd name="T13" fmla="*/ 0 h 37"/>
                  <a:gd name="T14" fmla="*/ 0 w 31"/>
                  <a:gd name="T15" fmla="*/ 0 h 37"/>
                  <a:gd name="T16" fmla="*/ 0 w 31"/>
                  <a:gd name="T17" fmla="*/ 0 h 37"/>
                  <a:gd name="T18" fmla="*/ 0 w 31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37">
                    <a:moveTo>
                      <a:pt x="31" y="3"/>
                    </a:moveTo>
                    <a:lnTo>
                      <a:pt x="23" y="0"/>
                    </a:lnTo>
                    <a:lnTo>
                      <a:pt x="15" y="1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3" y="31"/>
                    </a:lnTo>
                    <a:lnTo>
                      <a:pt x="10" y="37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2" name="Freeform 135"/>
              <p:cNvSpPr>
                <a:spLocks/>
              </p:cNvSpPr>
              <p:nvPr/>
            </p:nvSpPr>
            <p:spPr bwMode="auto">
              <a:xfrm>
                <a:off x="5208" y="3997"/>
                <a:ext cx="3" cy="2"/>
              </a:xfrm>
              <a:custGeom>
                <a:avLst/>
                <a:gdLst>
                  <a:gd name="T0" fmla="*/ 0 w 38"/>
                  <a:gd name="T1" fmla="*/ 0 h 30"/>
                  <a:gd name="T2" fmla="*/ 0 w 38"/>
                  <a:gd name="T3" fmla="*/ 0 h 30"/>
                  <a:gd name="T4" fmla="*/ 0 w 38"/>
                  <a:gd name="T5" fmla="*/ 0 h 30"/>
                  <a:gd name="T6" fmla="*/ 0 w 38"/>
                  <a:gd name="T7" fmla="*/ 0 h 30"/>
                  <a:gd name="T8" fmla="*/ 0 w 38"/>
                  <a:gd name="T9" fmla="*/ 0 h 30"/>
                  <a:gd name="T10" fmla="*/ 0 w 38"/>
                  <a:gd name="T11" fmla="*/ 0 h 30"/>
                  <a:gd name="T12" fmla="*/ 0 w 38"/>
                  <a:gd name="T13" fmla="*/ 0 h 30"/>
                  <a:gd name="T14" fmla="*/ 0 w 38"/>
                  <a:gd name="T15" fmla="*/ 0 h 30"/>
                  <a:gd name="T16" fmla="*/ 0 w 38"/>
                  <a:gd name="T17" fmla="*/ 0 h 30"/>
                  <a:gd name="T18" fmla="*/ 0 w 38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30">
                    <a:moveTo>
                      <a:pt x="35" y="30"/>
                    </a:moveTo>
                    <a:lnTo>
                      <a:pt x="38" y="22"/>
                    </a:lnTo>
                    <a:lnTo>
                      <a:pt x="38" y="15"/>
                    </a:lnTo>
                    <a:lnTo>
                      <a:pt x="35" y="8"/>
                    </a:lnTo>
                    <a:lnTo>
                      <a:pt x="29" y="3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0" y="8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3" name="Freeform 136"/>
              <p:cNvSpPr>
                <a:spLocks/>
              </p:cNvSpPr>
              <p:nvPr/>
            </p:nvSpPr>
            <p:spPr bwMode="auto">
              <a:xfrm>
                <a:off x="5205" y="3997"/>
                <a:ext cx="9" cy="15"/>
              </a:xfrm>
              <a:custGeom>
                <a:avLst/>
                <a:gdLst>
                  <a:gd name="T0" fmla="*/ 0 w 101"/>
                  <a:gd name="T1" fmla="*/ 0 h 177"/>
                  <a:gd name="T2" fmla="*/ 0 w 101"/>
                  <a:gd name="T3" fmla="*/ 0 h 177"/>
                  <a:gd name="T4" fmla="*/ 0 w 101"/>
                  <a:gd name="T5" fmla="*/ 0 h 177"/>
                  <a:gd name="T6" fmla="*/ 0 w 101"/>
                  <a:gd name="T7" fmla="*/ 0 h 177"/>
                  <a:gd name="T8" fmla="*/ 0 w 101"/>
                  <a:gd name="T9" fmla="*/ 0 h 177"/>
                  <a:gd name="T10" fmla="*/ 0 w 101"/>
                  <a:gd name="T11" fmla="*/ 0 h 177"/>
                  <a:gd name="T12" fmla="*/ 0 w 101"/>
                  <a:gd name="T13" fmla="*/ 0 h 177"/>
                  <a:gd name="T14" fmla="*/ 0 w 101"/>
                  <a:gd name="T15" fmla="*/ 0 h 177"/>
                  <a:gd name="T16" fmla="*/ 0 w 101"/>
                  <a:gd name="T17" fmla="*/ 0 h 177"/>
                  <a:gd name="T18" fmla="*/ 0 w 101"/>
                  <a:gd name="T19" fmla="*/ 0 h 177"/>
                  <a:gd name="T20" fmla="*/ 0 w 101"/>
                  <a:gd name="T21" fmla="*/ 0 h 177"/>
                  <a:gd name="T22" fmla="*/ 0 w 101"/>
                  <a:gd name="T23" fmla="*/ 0 h 177"/>
                  <a:gd name="T24" fmla="*/ 0 w 101"/>
                  <a:gd name="T25" fmla="*/ 0 h 177"/>
                  <a:gd name="T26" fmla="*/ 0 w 101"/>
                  <a:gd name="T27" fmla="*/ 0 h 177"/>
                  <a:gd name="T28" fmla="*/ 0 w 101"/>
                  <a:gd name="T29" fmla="*/ 0 h 177"/>
                  <a:gd name="T30" fmla="*/ 0 w 101"/>
                  <a:gd name="T31" fmla="*/ 0 h 177"/>
                  <a:gd name="T32" fmla="*/ 0 w 101"/>
                  <a:gd name="T33" fmla="*/ 0 h 177"/>
                  <a:gd name="T34" fmla="*/ 0 w 101"/>
                  <a:gd name="T35" fmla="*/ 0 h 177"/>
                  <a:gd name="T36" fmla="*/ 0 w 101"/>
                  <a:gd name="T37" fmla="*/ 0 h 1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1" h="177">
                    <a:moveTo>
                      <a:pt x="101" y="141"/>
                    </a:moveTo>
                    <a:lnTo>
                      <a:pt x="75" y="129"/>
                    </a:lnTo>
                    <a:lnTo>
                      <a:pt x="58" y="118"/>
                    </a:lnTo>
                    <a:lnTo>
                      <a:pt x="47" y="107"/>
                    </a:lnTo>
                    <a:lnTo>
                      <a:pt x="42" y="95"/>
                    </a:lnTo>
                    <a:lnTo>
                      <a:pt x="41" y="81"/>
                    </a:lnTo>
                    <a:lnTo>
                      <a:pt x="45" y="65"/>
                    </a:lnTo>
                    <a:lnTo>
                      <a:pt x="53" y="45"/>
                    </a:lnTo>
                    <a:lnTo>
                      <a:pt x="69" y="22"/>
                    </a:lnTo>
                    <a:lnTo>
                      <a:pt x="34" y="0"/>
                    </a:lnTo>
                    <a:lnTo>
                      <a:pt x="17" y="27"/>
                    </a:lnTo>
                    <a:lnTo>
                      <a:pt x="4" y="53"/>
                    </a:lnTo>
                    <a:lnTo>
                      <a:pt x="0" y="79"/>
                    </a:lnTo>
                    <a:lnTo>
                      <a:pt x="1" y="105"/>
                    </a:lnTo>
                    <a:lnTo>
                      <a:pt x="13" y="127"/>
                    </a:lnTo>
                    <a:lnTo>
                      <a:pt x="30" y="149"/>
                    </a:lnTo>
                    <a:lnTo>
                      <a:pt x="56" y="164"/>
                    </a:lnTo>
                    <a:lnTo>
                      <a:pt x="86" y="177"/>
                    </a:lnTo>
                    <a:lnTo>
                      <a:pt x="101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4" name="Freeform 137"/>
              <p:cNvSpPr>
                <a:spLocks/>
              </p:cNvSpPr>
              <p:nvPr/>
            </p:nvSpPr>
            <p:spPr bwMode="auto">
              <a:xfrm>
                <a:off x="5209" y="3997"/>
                <a:ext cx="2" cy="3"/>
              </a:xfrm>
              <a:custGeom>
                <a:avLst/>
                <a:gdLst>
                  <a:gd name="T0" fmla="*/ 0 w 28"/>
                  <a:gd name="T1" fmla="*/ 0 h 37"/>
                  <a:gd name="T2" fmla="*/ 0 w 28"/>
                  <a:gd name="T3" fmla="*/ 0 h 37"/>
                  <a:gd name="T4" fmla="*/ 0 w 28"/>
                  <a:gd name="T5" fmla="*/ 0 h 37"/>
                  <a:gd name="T6" fmla="*/ 0 w 28"/>
                  <a:gd name="T7" fmla="*/ 0 h 37"/>
                  <a:gd name="T8" fmla="*/ 0 w 28"/>
                  <a:gd name="T9" fmla="*/ 0 h 37"/>
                  <a:gd name="T10" fmla="*/ 0 w 28"/>
                  <a:gd name="T11" fmla="*/ 0 h 37"/>
                  <a:gd name="T12" fmla="*/ 0 w 28"/>
                  <a:gd name="T13" fmla="*/ 0 h 37"/>
                  <a:gd name="T14" fmla="*/ 0 w 28"/>
                  <a:gd name="T15" fmla="*/ 0 h 37"/>
                  <a:gd name="T16" fmla="*/ 0 w 28"/>
                  <a:gd name="T17" fmla="*/ 0 h 37"/>
                  <a:gd name="T18" fmla="*/ 0 w 28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37">
                    <a:moveTo>
                      <a:pt x="0" y="36"/>
                    </a:moveTo>
                    <a:lnTo>
                      <a:pt x="8" y="37"/>
                    </a:lnTo>
                    <a:lnTo>
                      <a:pt x="17" y="35"/>
                    </a:lnTo>
                    <a:lnTo>
                      <a:pt x="22" y="31"/>
                    </a:lnTo>
                    <a:lnTo>
                      <a:pt x="27" y="25"/>
                    </a:lnTo>
                    <a:lnTo>
                      <a:pt x="28" y="18"/>
                    </a:lnTo>
                    <a:lnTo>
                      <a:pt x="27" y="11"/>
                    </a:lnTo>
                    <a:lnTo>
                      <a:pt x="22" y="4"/>
                    </a:lnTo>
                    <a:lnTo>
                      <a:pt x="15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5" name="Freeform 138"/>
              <p:cNvSpPr>
                <a:spLocks/>
              </p:cNvSpPr>
              <p:nvPr/>
            </p:nvSpPr>
            <p:spPr bwMode="auto">
              <a:xfrm>
                <a:off x="5269" y="4038"/>
                <a:ext cx="3" cy="2"/>
              </a:xfrm>
              <a:custGeom>
                <a:avLst/>
                <a:gdLst>
                  <a:gd name="T0" fmla="*/ 0 w 41"/>
                  <a:gd name="T1" fmla="*/ 0 h 23"/>
                  <a:gd name="T2" fmla="*/ 0 w 41"/>
                  <a:gd name="T3" fmla="*/ 0 h 23"/>
                  <a:gd name="T4" fmla="*/ 0 w 41"/>
                  <a:gd name="T5" fmla="*/ 0 h 23"/>
                  <a:gd name="T6" fmla="*/ 0 w 41"/>
                  <a:gd name="T7" fmla="*/ 0 h 23"/>
                  <a:gd name="T8" fmla="*/ 0 w 41"/>
                  <a:gd name="T9" fmla="*/ 0 h 23"/>
                  <a:gd name="T10" fmla="*/ 0 w 41"/>
                  <a:gd name="T11" fmla="*/ 0 h 23"/>
                  <a:gd name="T12" fmla="*/ 0 w 41"/>
                  <a:gd name="T13" fmla="*/ 0 h 23"/>
                  <a:gd name="T14" fmla="*/ 0 w 41"/>
                  <a:gd name="T15" fmla="*/ 0 h 23"/>
                  <a:gd name="T16" fmla="*/ 0 w 41"/>
                  <a:gd name="T17" fmla="*/ 0 h 23"/>
                  <a:gd name="T18" fmla="*/ 0 w 41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41" y="23"/>
                    </a:moveTo>
                    <a:lnTo>
                      <a:pt x="41" y="14"/>
                    </a:lnTo>
                    <a:lnTo>
                      <a:pt x="37" y="7"/>
                    </a:lnTo>
                    <a:lnTo>
                      <a:pt x="31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6" name="Freeform 139"/>
              <p:cNvSpPr>
                <a:spLocks/>
              </p:cNvSpPr>
              <p:nvPr/>
            </p:nvSpPr>
            <p:spPr bwMode="auto">
              <a:xfrm>
                <a:off x="5255" y="4039"/>
                <a:ext cx="17" cy="9"/>
              </a:xfrm>
              <a:custGeom>
                <a:avLst/>
                <a:gdLst>
                  <a:gd name="T0" fmla="*/ 0 w 208"/>
                  <a:gd name="T1" fmla="*/ 0 h 111"/>
                  <a:gd name="T2" fmla="*/ 0 w 208"/>
                  <a:gd name="T3" fmla="*/ 0 h 111"/>
                  <a:gd name="T4" fmla="*/ 0 w 208"/>
                  <a:gd name="T5" fmla="*/ 0 h 111"/>
                  <a:gd name="T6" fmla="*/ 0 w 208"/>
                  <a:gd name="T7" fmla="*/ 0 h 111"/>
                  <a:gd name="T8" fmla="*/ 0 w 208"/>
                  <a:gd name="T9" fmla="*/ 0 h 111"/>
                  <a:gd name="T10" fmla="*/ 0 w 208"/>
                  <a:gd name="T11" fmla="*/ 0 h 111"/>
                  <a:gd name="T12" fmla="*/ 0 w 208"/>
                  <a:gd name="T13" fmla="*/ 0 h 111"/>
                  <a:gd name="T14" fmla="*/ 0 w 208"/>
                  <a:gd name="T15" fmla="*/ 0 h 111"/>
                  <a:gd name="T16" fmla="*/ 0 w 208"/>
                  <a:gd name="T17" fmla="*/ 0 h 111"/>
                  <a:gd name="T18" fmla="*/ 0 w 208"/>
                  <a:gd name="T19" fmla="*/ 0 h 111"/>
                  <a:gd name="T20" fmla="*/ 0 w 208"/>
                  <a:gd name="T21" fmla="*/ 0 h 111"/>
                  <a:gd name="T22" fmla="*/ 0 w 208"/>
                  <a:gd name="T23" fmla="*/ 0 h 111"/>
                  <a:gd name="T24" fmla="*/ 0 w 208"/>
                  <a:gd name="T25" fmla="*/ 0 h 111"/>
                  <a:gd name="T26" fmla="*/ 0 w 208"/>
                  <a:gd name="T27" fmla="*/ 0 h 111"/>
                  <a:gd name="T28" fmla="*/ 0 w 208"/>
                  <a:gd name="T29" fmla="*/ 0 h 111"/>
                  <a:gd name="T30" fmla="*/ 0 w 208"/>
                  <a:gd name="T31" fmla="*/ 0 h 111"/>
                  <a:gd name="T32" fmla="*/ 0 w 208"/>
                  <a:gd name="T33" fmla="*/ 0 h 111"/>
                  <a:gd name="T34" fmla="*/ 0 w 208"/>
                  <a:gd name="T35" fmla="*/ 0 h 111"/>
                  <a:gd name="T36" fmla="*/ 0 w 208"/>
                  <a:gd name="T37" fmla="*/ 0 h 111"/>
                  <a:gd name="T38" fmla="*/ 0 w 208"/>
                  <a:gd name="T39" fmla="*/ 0 h 111"/>
                  <a:gd name="T40" fmla="*/ 0 w 208"/>
                  <a:gd name="T41" fmla="*/ 0 h 111"/>
                  <a:gd name="T42" fmla="*/ 0 w 208"/>
                  <a:gd name="T43" fmla="*/ 0 h 111"/>
                  <a:gd name="T44" fmla="*/ 0 w 208"/>
                  <a:gd name="T45" fmla="*/ 0 h 111"/>
                  <a:gd name="T46" fmla="*/ 0 w 208"/>
                  <a:gd name="T47" fmla="*/ 0 h 111"/>
                  <a:gd name="T48" fmla="*/ 0 w 208"/>
                  <a:gd name="T49" fmla="*/ 0 h 111"/>
                  <a:gd name="T50" fmla="*/ 0 w 208"/>
                  <a:gd name="T51" fmla="*/ 0 h 111"/>
                  <a:gd name="T52" fmla="*/ 0 w 208"/>
                  <a:gd name="T53" fmla="*/ 0 h 111"/>
                  <a:gd name="T54" fmla="*/ 0 w 208"/>
                  <a:gd name="T55" fmla="*/ 0 h 111"/>
                  <a:gd name="T56" fmla="*/ 0 w 208"/>
                  <a:gd name="T57" fmla="*/ 0 h 111"/>
                  <a:gd name="T58" fmla="*/ 0 w 208"/>
                  <a:gd name="T59" fmla="*/ 0 h 111"/>
                  <a:gd name="T60" fmla="*/ 0 w 208"/>
                  <a:gd name="T61" fmla="*/ 0 h 111"/>
                  <a:gd name="T62" fmla="*/ 0 w 208"/>
                  <a:gd name="T63" fmla="*/ 0 h 111"/>
                  <a:gd name="T64" fmla="*/ 0 w 208"/>
                  <a:gd name="T65" fmla="*/ 0 h 111"/>
                  <a:gd name="T66" fmla="*/ 0 w 208"/>
                  <a:gd name="T67" fmla="*/ 0 h 111"/>
                  <a:gd name="T68" fmla="*/ 0 w 208"/>
                  <a:gd name="T69" fmla="*/ 0 h 1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08" h="111">
                    <a:moveTo>
                      <a:pt x="0" y="89"/>
                    </a:moveTo>
                    <a:lnTo>
                      <a:pt x="17" y="99"/>
                    </a:lnTo>
                    <a:lnTo>
                      <a:pt x="36" y="105"/>
                    </a:lnTo>
                    <a:lnTo>
                      <a:pt x="54" y="109"/>
                    </a:lnTo>
                    <a:lnTo>
                      <a:pt x="72" y="111"/>
                    </a:lnTo>
                    <a:lnTo>
                      <a:pt x="88" y="109"/>
                    </a:lnTo>
                    <a:lnTo>
                      <a:pt x="105" y="107"/>
                    </a:lnTo>
                    <a:lnTo>
                      <a:pt x="122" y="102"/>
                    </a:lnTo>
                    <a:lnTo>
                      <a:pt x="137" y="95"/>
                    </a:lnTo>
                    <a:lnTo>
                      <a:pt x="150" y="87"/>
                    </a:lnTo>
                    <a:lnTo>
                      <a:pt x="163" y="79"/>
                    </a:lnTo>
                    <a:lnTo>
                      <a:pt x="174" y="68"/>
                    </a:lnTo>
                    <a:lnTo>
                      <a:pt x="183" y="58"/>
                    </a:lnTo>
                    <a:lnTo>
                      <a:pt x="192" y="47"/>
                    </a:lnTo>
                    <a:lnTo>
                      <a:pt x="201" y="34"/>
                    </a:lnTo>
                    <a:lnTo>
                      <a:pt x="206" y="20"/>
                    </a:lnTo>
                    <a:lnTo>
                      <a:pt x="208" y="7"/>
                    </a:lnTo>
                    <a:lnTo>
                      <a:pt x="167" y="0"/>
                    </a:lnTo>
                    <a:lnTo>
                      <a:pt x="165" y="10"/>
                    </a:lnTo>
                    <a:lnTo>
                      <a:pt x="162" y="18"/>
                    </a:lnTo>
                    <a:lnTo>
                      <a:pt x="157" y="25"/>
                    </a:lnTo>
                    <a:lnTo>
                      <a:pt x="151" y="34"/>
                    </a:lnTo>
                    <a:lnTo>
                      <a:pt x="143" y="42"/>
                    </a:lnTo>
                    <a:lnTo>
                      <a:pt x="135" y="49"/>
                    </a:lnTo>
                    <a:lnTo>
                      <a:pt x="126" y="55"/>
                    </a:lnTo>
                    <a:lnTo>
                      <a:pt x="118" y="61"/>
                    </a:lnTo>
                    <a:lnTo>
                      <a:pt x="107" y="65"/>
                    </a:lnTo>
                    <a:lnTo>
                      <a:pt x="96" y="68"/>
                    </a:lnTo>
                    <a:lnTo>
                      <a:pt x="84" y="70"/>
                    </a:lnTo>
                    <a:lnTo>
                      <a:pt x="72" y="70"/>
                    </a:lnTo>
                    <a:lnTo>
                      <a:pt x="60" y="70"/>
                    </a:lnTo>
                    <a:lnTo>
                      <a:pt x="49" y="66"/>
                    </a:lnTo>
                    <a:lnTo>
                      <a:pt x="34" y="62"/>
                    </a:lnTo>
                    <a:lnTo>
                      <a:pt x="22" y="55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7" name="Freeform 140"/>
              <p:cNvSpPr>
                <a:spLocks/>
              </p:cNvSpPr>
              <p:nvPr/>
            </p:nvSpPr>
            <p:spPr bwMode="auto">
              <a:xfrm>
                <a:off x="5269" y="4038"/>
                <a:ext cx="2" cy="3"/>
              </a:xfrm>
              <a:custGeom>
                <a:avLst/>
                <a:gdLst>
                  <a:gd name="T0" fmla="*/ 0 w 31"/>
                  <a:gd name="T1" fmla="*/ 0 h 38"/>
                  <a:gd name="T2" fmla="*/ 0 w 31"/>
                  <a:gd name="T3" fmla="*/ 0 h 38"/>
                  <a:gd name="T4" fmla="*/ 0 w 31"/>
                  <a:gd name="T5" fmla="*/ 0 h 38"/>
                  <a:gd name="T6" fmla="*/ 0 w 31"/>
                  <a:gd name="T7" fmla="*/ 0 h 38"/>
                  <a:gd name="T8" fmla="*/ 0 w 31"/>
                  <a:gd name="T9" fmla="*/ 0 h 38"/>
                  <a:gd name="T10" fmla="*/ 0 w 31"/>
                  <a:gd name="T11" fmla="*/ 0 h 38"/>
                  <a:gd name="T12" fmla="*/ 0 w 31"/>
                  <a:gd name="T13" fmla="*/ 0 h 38"/>
                  <a:gd name="T14" fmla="*/ 0 w 31"/>
                  <a:gd name="T15" fmla="*/ 0 h 38"/>
                  <a:gd name="T16" fmla="*/ 0 w 31"/>
                  <a:gd name="T17" fmla="*/ 0 h 38"/>
                  <a:gd name="T18" fmla="*/ 0 w 31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38">
                    <a:moveTo>
                      <a:pt x="31" y="3"/>
                    </a:moveTo>
                    <a:lnTo>
                      <a:pt x="23" y="0"/>
                    </a:lnTo>
                    <a:lnTo>
                      <a:pt x="15" y="1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2"/>
                    </a:lnTo>
                    <a:lnTo>
                      <a:pt x="10" y="38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8" name="Freeform 141"/>
              <p:cNvSpPr>
                <a:spLocks/>
              </p:cNvSpPr>
              <p:nvPr/>
            </p:nvSpPr>
            <p:spPr bwMode="auto">
              <a:xfrm>
                <a:off x="5199" y="4024"/>
                <a:ext cx="4" cy="3"/>
              </a:xfrm>
              <a:custGeom>
                <a:avLst/>
                <a:gdLst>
                  <a:gd name="T0" fmla="*/ 0 w 36"/>
                  <a:gd name="T1" fmla="*/ 0 h 32"/>
                  <a:gd name="T2" fmla="*/ 0 w 36"/>
                  <a:gd name="T3" fmla="*/ 0 h 32"/>
                  <a:gd name="T4" fmla="*/ 0 w 36"/>
                  <a:gd name="T5" fmla="*/ 0 h 32"/>
                  <a:gd name="T6" fmla="*/ 0 w 36"/>
                  <a:gd name="T7" fmla="*/ 0 h 32"/>
                  <a:gd name="T8" fmla="*/ 0 w 36"/>
                  <a:gd name="T9" fmla="*/ 0 h 32"/>
                  <a:gd name="T10" fmla="*/ 0 w 36"/>
                  <a:gd name="T11" fmla="*/ 0 h 32"/>
                  <a:gd name="T12" fmla="*/ 0 w 36"/>
                  <a:gd name="T13" fmla="*/ 0 h 32"/>
                  <a:gd name="T14" fmla="*/ 0 w 36"/>
                  <a:gd name="T15" fmla="*/ 0 h 32"/>
                  <a:gd name="T16" fmla="*/ 0 w 36"/>
                  <a:gd name="T17" fmla="*/ 0 h 32"/>
                  <a:gd name="T18" fmla="*/ 0 w 36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32">
                    <a:moveTo>
                      <a:pt x="32" y="32"/>
                    </a:moveTo>
                    <a:lnTo>
                      <a:pt x="36" y="24"/>
                    </a:lnTo>
                    <a:lnTo>
                      <a:pt x="36" y="17"/>
                    </a:lnTo>
                    <a:lnTo>
                      <a:pt x="34" y="10"/>
                    </a:lnTo>
                    <a:lnTo>
                      <a:pt x="29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0" y="8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9" name="Freeform 142"/>
              <p:cNvSpPr>
                <a:spLocks/>
              </p:cNvSpPr>
              <p:nvPr/>
            </p:nvSpPr>
            <p:spPr bwMode="auto">
              <a:xfrm>
                <a:off x="5196" y="4025"/>
                <a:ext cx="7" cy="14"/>
              </a:xfrm>
              <a:custGeom>
                <a:avLst/>
                <a:gdLst>
                  <a:gd name="T0" fmla="*/ 0 w 77"/>
                  <a:gd name="T1" fmla="*/ 0 h 164"/>
                  <a:gd name="T2" fmla="*/ 0 w 77"/>
                  <a:gd name="T3" fmla="*/ 0 h 164"/>
                  <a:gd name="T4" fmla="*/ 0 w 77"/>
                  <a:gd name="T5" fmla="*/ 0 h 164"/>
                  <a:gd name="T6" fmla="*/ 0 w 77"/>
                  <a:gd name="T7" fmla="*/ 0 h 164"/>
                  <a:gd name="T8" fmla="*/ 0 w 77"/>
                  <a:gd name="T9" fmla="*/ 0 h 164"/>
                  <a:gd name="T10" fmla="*/ 0 w 77"/>
                  <a:gd name="T11" fmla="*/ 0 h 164"/>
                  <a:gd name="T12" fmla="*/ 0 w 77"/>
                  <a:gd name="T13" fmla="*/ 0 h 164"/>
                  <a:gd name="T14" fmla="*/ 0 w 77"/>
                  <a:gd name="T15" fmla="*/ 0 h 164"/>
                  <a:gd name="T16" fmla="*/ 0 w 77"/>
                  <a:gd name="T17" fmla="*/ 0 h 164"/>
                  <a:gd name="T18" fmla="*/ 0 w 77"/>
                  <a:gd name="T19" fmla="*/ 0 h 164"/>
                  <a:gd name="T20" fmla="*/ 0 w 77"/>
                  <a:gd name="T21" fmla="*/ 0 h 164"/>
                  <a:gd name="T22" fmla="*/ 0 w 77"/>
                  <a:gd name="T23" fmla="*/ 0 h 164"/>
                  <a:gd name="T24" fmla="*/ 0 w 77"/>
                  <a:gd name="T25" fmla="*/ 0 h 164"/>
                  <a:gd name="T26" fmla="*/ 0 w 77"/>
                  <a:gd name="T27" fmla="*/ 0 h 164"/>
                  <a:gd name="T28" fmla="*/ 0 w 77"/>
                  <a:gd name="T29" fmla="*/ 0 h 164"/>
                  <a:gd name="T30" fmla="*/ 0 w 77"/>
                  <a:gd name="T31" fmla="*/ 0 h 164"/>
                  <a:gd name="T32" fmla="*/ 0 w 77"/>
                  <a:gd name="T33" fmla="*/ 0 h 164"/>
                  <a:gd name="T34" fmla="*/ 0 w 77"/>
                  <a:gd name="T35" fmla="*/ 0 h 164"/>
                  <a:gd name="T36" fmla="*/ 0 w 77"/>
                  <a:gd name="T37" fmla="*/ 0 h 1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7" h="164">
                    <a:moveTo>
                      <a:pt x="77" y="134"/>
                    </a:moveTo>
                    <a:lnTo>
                      <a:pt x="59" y="118"/>
                    </a:lnTo>
                    <a:lnTo>
                      <a:pt x="48" y="104"/>
                    </a:lnTo>
                    <a:lnTo>
                      <a:pt x="43" y="93"/>
                    </a:lnTo>
                    <a:lnTo>
                      <a:pt x="41" y="81"/>
                    </a:lnTo>
                    <a:lnTo>
                      <a:pt x="43" y="69"/>
                    </a:lnTo>
                    <a:lnTo>
                      <a:pt x="48" y="55"/>
                    </a:lnTo>
                    <a:lnTo>
                      <a:pt x="57" y="41"/>
                    </a:lnTo>
                    <a:lnTo>
                      <a:pt x="70" y="24"/>
                    </a:lnTo>
                    <a:lnTo>
                      <a:pt x="38" y="0"/>
                    </a:lnTo>
                    <a:lnTo>
                      <a:pt x="22" y="19"/>
                    </a:lnTo>
                    <a:lnTo>
                      <a:pt x="9" y="39"/>
                    </a:lnTo>
                    <a:lnTo>
                      <a:pt x="2" y="59"/>
                    </a:lnTo>
                    <a:lnTo>
                      <a:pt x="0" y="81"/>
                    </a:lnTo>
                    <a:lnTo>
                      <a:pt x="2" y="103"/>
                    </a:lnTo>
                    <a:lnTo>
                      <a:pt x="12" y="124"/>
                    </a:lnTo>
                    <a:lnTo>
                      <a:pt x="29" y="144"/>
                    </a:lnTo>
                    <a:lnTo>
                      <a:pt x="52" y="164"/>
                    </a:lnTo>
                    <a:lnTo>
                      <a:pt x="7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0" name="Freeform 143"/>
              <p:cNvSpPr>
                <a:spLocks/>
              </p:cNvSpPr>
              <p:nvPr/>
            </p:nvSpPr>
            <p:spPr bwMode="auto">
              <a:xfrm>
                <a:off x="5200" y="4025"/>
                <a:ext cx="3" cy="3"/>
              </a:xfrm>
              <a:custGeom>
                <a:avLst/>
                <a:gdLst>
                  <a:gd name="T0" fmla="*/ 0 w 34"/>
                  <a:gd name="T1" fmla="*/ 0 h 34"/>
                  <a:gd name="T2" fmla="*/ 0 w 34"/>
                  <a:gd name="T3" fmla="*/ 0 h 34"/>
                  <a:gd name="T4" fmla="*/ 0 w 34"/>
                  <a:gd name="T5" fmla="*/ 0 h 34"/>
                  <a:gd name="T6" fmla="*/ 0 w 34"/>
                  <a:gd name="T7" fmla="*/ 0 h 34"/>
                  <a:gd name="T8" fmla="*/ 0 w 34"/>
                  <a:gd name="T9" fmla="*/ 0 h 34"/>
                  <a:gd name="T10" fmla="*/ 0 w 34"/>
                  <a:gd name="T11" fmla="*/ 0 h 34"/>
                  <a:gd name="T12" fmla="*/ 0 w 34"/>
                  <a:gd name="T13" fmla="*/ 0 h 34"/>
                  <a:gd name="T14" fmla="*/ 0 w 34"/>
                  <a:gd name="T15" fmla="*/ 0 h 34"/>
                  <a:gd name="T16" fmla="*/ 0 w 34"/>
                  <a:gd name="T17" fmla="*/ 0 h 34"/>
                  <a:gd name="T18" fmla="*/ 0 w 34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0" y="30"/>
                    </a:moveTo>
                    <a:lnTo>
                      <a:pt x="8" y="34"/>
                    </a:lnTo>
                    <a:lnTo>
                      <a:pt x="16" y="34"/>
                    </a:lnTo>
                    <a:lnTo>
                      <a:pt x="23" y="32"/>
                    </a:lnTo>
                    <a:lnTo>
                      <a:pt x="29" y="27"/>
                    </a:lnTo>
                    <a:lnTo>
                      <a:pt x="32" y="21"/>
                    </a:lnTo>
                    <a:lnTo>
                      <a:pt x="34" y="14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1" name="Freeform 144"/>
              <p:cNvSpPr>
                <a:spLocks/>
              </p:cNvSpPr>
              <p:nvPr/>
            </p:nvSpPr>
            <p:spPr bwMode="auto">
              <a:xfrm>
                <a:off x="5250" y="4066"/>
                <a:ext cx="3" cy="2"/>
              </a:xfrm>
              <a:custGeom>
                <a:avLst/>
                <a:gdLst>
                  <a:gd name="T0" fmla="*/ 0 w 41"/>
                  <a:gd name="T1" fmla="*/ 0 h 24"/>
                  <a:gd name="T2" fmla="*/ 0 w 41"/>
                  <a:gd name="T3" fmla="*/ 0 h 24"/>
                  <a:gd name="T4" fmla="*/ 0 w 41"/>
                  <a:gd name="T5" fmla="*/ 0 h 24"/>
                  <a:gd name="T6" fmla="*/ 0 w 41"/>
                  <a:gd name="T7" fmla="*/ 0 h 24"/>
                  <a:gd name="T8" fmla="*/ 0 w 41"/>
                  <a:gd name="T9" fmla="*/ 0 h 24"/>
                  <a:gd name="T10" fmla="*/ 0 w 41"/>
                  <a:gd name="T11" fmla="*/ 0 h 24"/>
                  <a:gd name="T12" fmla="*/ 0 w 41"/>
                  <a:gd name="T13" fmla="*/ 0 h 24"/>
                  <a:gd name="T14" fmla="*/ 0 w 41"/>
                  <a:gd name="T15" fmla="*/ 0 h 24"/>
                  <a:gd name="T16" fmla="*/ 0 w 41"/>
                  <a:gd name="T17" fmla="*/ 0 h 24"/>
                  <a:gd name="T18" fmla="*/ 0 w 41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4">
                    <a:moveTo>
                      <a:pt x="41" y="24"/>
                    </a:moveTo>
                    <a:lnTo>
                      <a:pt x="41" y="15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1"/>
                    </a:lnTo>
                    <a:lnTo>
                      <a:pt x="5" y="6"/>
                    </a:lnTo>
                    <a:lnTo>
                      <a:pt x="0" y="14"/>
                    </a:lnTo>
                    <a:lnTo>
                      <a:pt x="41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2" name="Freeform 145"/>
              <p:cNvSpPr>
                <a:spLocks/>
              </p:cNvSpPr>
              <p:nvPr/>
            </p:nvSpPr>
            <p:spPr bwMode="auto">
              <a:xfrm>
                <a:off x="5234" y="4068"/>
                <a:ext cx="19" cy="9"/>
              </a:xfrm>
              <a:custGeom>
                <a:avLst/>
                <a:gdLst>
                  <a:gd name="T0" fmla="*/ 0 w 228"/>
                  <a:gd name="T1" fmla="*/ 0 h 109"/>
                  <a:gd name="T2" fmla="*/ 0 w 228"/>
                  <a:gd name="T3" fmla="*/ 0 h 109"/>
                  <a:gd name="T4" fmla="*/ 0 w 228"/>
                  <a:gd name="T5" fmla="*/ 0 h 109"/>
                  <a:gd name="T6" fmla="*/ 0 w 228"/>
                  <a:gd name="T7" fmla="*/ 0 h 109"/>
                  <a:gd name="T8" fmla="*/ 0 w 228"/>
                  <a:gd name="T9" fmla="*/ 0 h 109"/>
                  <a:gd name="T10" fmla="*/ 0 w 228"/>
                  <a:gd name="T11" fmla="*/ 0 h 109"/>
                  <a:gd name="T12" fmla="*/ 0 w 228"/>
                  <a:gd name="T13" fmla="*/ 0 h 109"/>
                  <a:gd name="T14" fmla="*/ 0 w 228"/>
                  <a:gd name="T15" fmla="*/ 0 h 109"/>
                  <a:gd name="T16" fmla="*/ 0 w 228"/>
                  <a:gd name="T17" fmla="*/ 0 h 109"/>
                  <a:gd name="T18" fmla="*/ 0 w 228"/>
                  <a:gd name="T19" fmla="*/ 0 h 109"/>
                  <a:gd name="T20" fmla="*/ 0 w 228"/>
                  <a:gd name="T21" fmla="*/ 0 h 109"/>
                  <a:gd name="T22" fmla="*/ 0 w 228"/>
                  <a:gd name="T23" fmla="*/ 0 h 109"/>
                  <a:gd name="T24" fmla="*/ 0 w 228"/>
                  <a:gd name="T25" fmla="*/ 0 h 109"/>
                  <a:gd name="T26" fmla="*/ 0 w 228"/>
                  <a:gd name="T27" fmla="*/ 0 h 109"/>
                  <a:gd name="T28" fmla="*/ 0 w 228"/>
                  <a:gd name="T29" fmla="*/ 0 h 109"/>
                  <a:gd name="T30" fmla="*/ 0 w 228"/>
                  <a:gd name="T31" fmla="*/ 0 h 109"/>
                  <a:gd name="T32" fmla="*/ 0 w 228"/>
                  <a:gd name="T33" fmla="*/ 0 h 109"/>
                  <a:gd name="T34" fmla="*/ 0 w 228"/>
                  <a:gd name="T35" fmla="*/ 0 h 109"/>
                  <a:gd name="T36" fmla="*/ 0 w 228"/>
                  <a:gd name="T37" fmla="*/ 0 h 109"/>
                  <a:gd name="T38" fmla="*/ 0 w 228"/>
                  <a:gd name="T39" fmla="*/ 0 h 109"/>
                  <a:gd name="T40" fmla="*/ 0 w 228"/>
                  <a:gd name="T41" fmla="*/ 0 h 109"/>
                  <a:gd name="T42" fmla="*/ 0 w 228"/>
                  <a:gd name="T43" fmla="*/ 0 h 109"/>
                  <a:gd name="T44" fmla="*/ 0 w 228"/>
                  <a:gd name="T45" fmla="*/ 0 h 109"/>
                  <a:gd name="T46" fmla="*/ 0 w 228"/>
                  <a:gd name="T47" fmla="*/ 0 h 109"/>
                  <a:gd name="T48" fmla="*/ 0 w 228"/>
                  <a:gd name="T49" fmla="*/ 0 h 109"/>
                  <a:gd name="T50" fmla="*/ 0 w 228"/>
                  <a:gd name="T51" fmla="*/ 0 h 109"/>
                  <a:gd name="T52" fmla="*/ 0 w 228"/>
                  <a:gd name="T53" fmla="*/ 0 h 109"/>
                  <a:gd name="T54" fmla="*/ 0 w 228"/>
                  <a:gd name="T55" fmla="*/ 0 h 109"/>
                  <a:gd name="T56" fmla="*/ 0 w 228"/>
                  <a:gd name="T57" fmla="*/ 0 h 109"/>
                  <a:gd name="T58" fmla="*/ 0 w 228"/>
                  <a:gd name="T59" fmla="*/ 0 h 109"/>
                  <a:gd name="T60" fmla="*/ 0 w 228"/>
                  <a:gd name="T61" fmla="*/ 0 h 109"/>
                  <a:gd name="T62" fmla="*/ 0 w 228"/>
                  <a:gd name="T63" fmla="*/ 0 h 109"/>
                  <a:gd name="T64" fmla="*/ 0 w 228"/>
                  <a:gd name="T65" fmla="*/ 0 h 109"/>
                  <a:gd name="T66" fmla="*/ 0 w 228"/>
                  <a:gd name="T67" fmla="*/ 0 h 109"/>
                  <a:gd name="T68" fmla="*/ 0 w 228"/>
                  <a:gd name="T69" fmla="*/ 0 h 1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8" h="109">
                    <a:moveTo>
                      <a:pt x="0" y="91"/>
                    </a:moveTo>
                    <a:lnTo>
                      <a:pt x="18" y="98"/>
                    </a:lnTo>
                    <a:lnTo>
                      <a:pt x="36" y="104"/>
                    </a:lnTo>
                    <a:lnTo>
                      <a:pt x="54" y="107"/>
                    </a:lnTo>
                    <a:lnTo>
                      <a:pt x="72" y="109"/>
                    </a:lnTo>
                    <a:lnTo>
                      <a:pt x="89" y="109"/>
                    </a:lnTo>
                    <a:lnTo>
                      <a:pt x="107" y="107"/>
                    </a:lnTo>
                    <a:lnTo>
                      <a:pt x="124" y="104"/>
                    </a:lnTo>
                    <a:lnTo>
                      <a:pt x="141" y="98"/>
                    </a:lnTo>
                    <a:lnTo>
                      <a:pt x="155" y="91"/>
                    </a:lnTo>
                    <a:lnTo>
                      <a:pt x="169" y="85"/>
                    </a:lnTo>
                    <a:lnTo>
                      <a:pt x="184" y="75"/>
                    </a:lnTo>
                    <a:lnTo>
                      <a:pt x="195" y="64"/>
                    </a:lnTo>
                    <a:lnTo>
                      <a:pt x="206" y="53"/>
                    </a:lnTo>
                    <a:lnTo>
                      <a:pt x="215" y="40"/>
                    </a:lnTo>
                    <a:lnTo>
                      <a:pt x="223" y="24"/>
                    </a:lnTo>
                    <a:lnTo>
                      <a:pt x="228" y="10"/>
                    </a:lnTo>
                    <a:lnTo>
                      <a:pt x="187" y="0"/>
                    </a:lnTo>
                    <a:lnTo>
                      <a:pt x="184" y="10"/>
                    </a:lnTo>
                    <a:lnTo>
                      <a:pt x="179" y="19"/>
                    </a:lnTo>
                    <a:lnTo>
                      <a:pt x="173" y="28"/>
                    </a:lnTo>
                    <a:lnTo>
                      <a:pt x="165" y="38"/>
                    </a:lnTo>
                    <a:lnTo>
                      <a:pt x="156" y="45"/>
                    </a:lnTo>
                    <a:lnTo>
                      <a:pt x="148" y="51"/>
                    </a:lnTo>
                    <a:lnTo>
                      <a:pt x="136" y="57"/>
                    </a:lnTo>
                    <a:lnTo>
                      <a:pt x="124" y="62"/>
                    </a:lnTo>
                    <a:lnTo>
                      <a:pt x="113" y="66"/>
                    </a:lnTo>
                    <a:lnTo>
                      <a:pt x="100" y="69"/>
                    </a:lnTo>
                    <a:lnTo>
                      <a:pt x="87" y="69"/>
                    </a:lnTo>
                    <a:lnTo>
                      <a:pt x="74" y="69"/>
                    </a:lnTo>
                    <a:lnTo>
                      <a:pt x="60" y="69"/>
                    </a:lnTo>
                    <a:lnTo>
                      <a:pt x="47" y="66"/>
                    </a:lnTo>
                    <a:lnTo>
                      <a:pt x="33" y="62"/>
                    </a:lnTo>
                    <a:lnTo>
                      <a:pt x="19" y="57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3" name="Freeform 146"/>
              <p:cNvSpPr>
                <a:spLocks/>
              </p:cNvSpPr>
              <p:nvPr/>
            </p:nvSpPr>
            <p:spPr bwMode="auto">
              <a:xfrm>
                <a:off x="5250" y="4066"/>
                <a:ext cx="2" cy="3"/>
              </a:xfrm>
              <a:custGeom>
                <a:avLst/>
                <a:gdLst>
                  <a:gd name="T0" fmla="*/ 0 w 31"/>
                  <a:gd name="T1" fmla="*/ 0 h 36"/>
                  <a:gd name="T2" fmla="*/ 0 w 31"/>
                  <a:gd name="T3" fmla="*/ 0 h 36"/>
                  <a:gd name="T4" fmla="*/ 0 w 31"/>
                  <a:gd name="T5" fmla="*/ 0 h 36"/>
                  <a:gd name="T6" fmla="*/ 0 w 31"/>
                  <a:gd name="T7" fmla="*/ 0 h 36"/>
                  <a:gd name="T8" fmla="*/ 0 w 31"/>
                  <a:gd name="T9" fmla="*/ 0 h 36"/>
                  <a:gd name="T10" fmla="*/ 0 w 31"/>
                  <a:gd name="T11" fmla="*/ 0 h 36"/>
                  <a:gd name="T12" fmla="*/ 0 w 31"/>
                  <a:gd name="T13" fmla="*/ 0 h 36"/>
                  <a:gd name="T14" fmla="*/ 0 w 31"/>
                  <a:gd name="T15" fmla="*/ 0 h 36"/>
                  <a:gd name="T16" fmla="*/ 0 w 31"/>
                  <a:gd name="T17" fmla="*/ 0 h 36"/>
                  <a:gd name="T18" fmla="*/ 0 w 31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36">
                    <a:moveTo>
                      <a:pt x="31" y="2"/>
                    </a:moveTo>
                    <a:lnTo>
                      <a:pt x="22" y="0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11" y="36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4" name="Freeform 147"/>
              <p:cNvSpPr>
                <a:spLocks/>
              </p:cNvSpPr>
              <p:nvPr/>
            </p:nvSpPr>
            <p:spPr bwMode="auto">
              <a:xfrm>
                <a:off x="5226" y="4088"/>
                <a:ext cx="4" cy="2"/>
              </a:xfrm>
              <a:custGeom>
                <a:avLst/>
                <a:gdLst>
                  <a:gd name="T0" fmla="*/ 0 w 39"/>
                  <a:gd name="T1" fmla="*/ 0 h 28"/>
                  <a:gd name="T2" fmla="*/ 0 w 39"/>
                  <a:gd name="T3" fmla="*/ 0 h 28"/>
                  <a:gd name="T4" fmla="*/ 0 w 39"/>
                  <a:gd name="T5" fmla="*/ 0 h 28"/>
                  <a:gd name="T6" fmla="*/ 0 w 39"/>
                  <a:gd name="T7" fmla="*/ 0 h 28"/>
                  <a:gd name="T8" fmla="*/ 0 w 39"/>
                  <a:gd name="T9" fmla="*/ 0 h 28"/>
                  <a:gd name="T10" fmla="*/ 0 w 39"/>
                  <a:gd name="T11" fmla="*/ 0 h 28"/>
                  <a:gd name="T12" fmla="*/ 0 w 39"/>
                  <a:gd name="T13" fmla="*/ 0 h 28"/>
                  <a:gd name="T14" fmla="*/ 0 w 39"/>
                  <a:gd name="T15" fmla="*/ 0 h 28"/>
                  <a:gd name="T16" fmla="*/ 0 w 39"/>
                  <a:gd name="T17" fmla="*/ 0 h 28"/>
                  <a:gd name="T18" fmla="*/ 0 w 39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28">
                    <a:moveTo>
                      <a:pt x="37" y="28"/>
                    </a:moveTo>
                    <a:lnTo>
                      <a:pt x="39" y="20"/>
                    </a:lnTo>
                    <a:lnTo>
                      <a:pt x="38" y="13"/>
                    </a:lnTo>
                    <a:lnTo>
                      <a:pt x="35" y="7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5" y="4"/>
                    </a:lnTo>
                    <a:lnTo>
                      <a:pt x="0" y="10"/>
                    </a:lnTo>
                    <a:lnTo>
                      <a:pt x="3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5" name="Freeform 148"/>
              <p:cNvSpPr>
                <a:spLocks/>
              </p:cNvSpPr>
              <p:nvPr/>
            </p:nvSpPr>
            <p:spPr bwMode="auto">
              <a:xfrm>
                <a:off x="5214" y="4088"/>
                <a:ext cx="15" cy="9"/>
              </a:xfrm>
              <a:custGeom>
                <a:avLst/>
                <a:gdLst>
                  <a:gd name="T0" fmla="*/ 0 w 187"/>
                  <a:gd name="T1" fmla="*/ 0 h 99"/>
                  <a:gd name="T2" fmla="*/ 0 w 187"/>
                  <a:gd name="T3" fmla="*/ 0 h 99"/>
                  <a:gd name="T4" fmla="*/ 0 w 187"/>
                  <a:gd name="T5" fmla="*/ 0 h 99"/>
                  <a:gd name="T6" fmla="*/ 0 w 187"/>
                  <a:gd name="T7" fmla="*/ 0 h 99"/>
                  <a:gd name="T8" fmla="*/ 0 w 187"/>
                  <a:gd name="T9" fmla="*/ 0 h 99"/>
                  <a:gd name="T10" fmla="*/ 0 w 187"/>
                  <a:gd name="T11" fmla="*/ 0 h 99"/>
                  <a:gd name="T12" fmla="*/ 0 w 187"/>
                  <a:gd name="T13" fmla="*/ 0 h 99"/>
                  <a:gd name="T14" fmla="*/ 0 w 187"/>
                  <a:gd name="T15" fmla="*/ 0 h 99"/>
                  <a:gd name="T16" fmla="*/ 0 w 187"/>
                  <a:gd name="T17" fmla="*/ 0 h 99"/>
                  <a:gd name="T18" fmla="*/ 0 w 187"/>
                  <a:gd name="T19" fmla="*/ 0 h 99"/>
                  <a:gd name="T20" fmla="*/ 0 w 187"/>
                  <a:gd name="T21" fmla="*/ 0 h 99"/>
                  <a:gd name="T22" fmla="*/ 0 w 187"/>
                  <a:gd name="T23" fmla="*/ 0 h 99"/>
                  <a:gd name="T24" fmla="*/ 0 w 187"/>
                  <a:gd name="T25" fmla="*/ 0 h 99"/>
                  <a:gd name="T26" fmla="*/ 0 w 187"/>
                  <a:gd name="T27" fmla="*/ 0 h 99"/>
                  <a:gd name="T28" fmla="*/ 0 w 187"/>
                  <a:gd name="T29" fmla="*/ 0 h 99"/>
                  <a:gd name="T30" fmla="*/ 0 w 187"/>
                  <a:gd name="T31" fmla="*/ 0 h 99"/>
                  <a:gd name="T32" fmla="*/ 0 w 187"/>
                  <a:gd name="T33" fmla="*/ 0 h 99"/>
                  <a:gd name="T34" fmla="*/ 0 w 187"/>
                  <a:gd name="T35" fmla="*/ 0 h 99"/>
                  <a:gd name="T36" fmla="*/ 0 w 187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7" h="99">
                    <a:moveTo>
                      <a:pt x="0" y="86"/>
                    </a:moveTo>
                    <a:lnTo>
                      <a:pt x="26" y="96"/>
                    </a:lnTo>
                    <a:lnTo>
                      <a:pt x="52" y="99"/>
                    </a:lnTo>
                    <a:lnTo>
                      <a:pt x="80" y="98"/>
                    </a:lnTo>
                    <a:lnTo>
                      <a:pt x="106" y="90"/>
                    </a:lnTo>
                    <a:lnTo>
                      <a:pt x="131" y="78"/>
                    </a:lnTo>
                    <a:lnTo>
                      <a:pt x="151" y="62"/>
                    </a:lnTo>
                    <a:lnTo>
                      <a:pt x="171" y="42"/>
                    </a:lnTo>
                    <a:lnTo>
                      <a:pt x="187" y="18"/>
                    </a:lnTo>
                    <a:lnTo>
                      <a:pt x="150" y="0"/>
                    </a:lnTo>
                    <a:lnTo>
                      <a:pt x="138" y="18"/>
                    </a:lnTo>
                    <a:lnTo>
                      <a:pt x="123" y="33"/>
                    </a:lnTo>
                    <a:lnTo>
                      <a:pt x="107" y="45"/>
                    </a:lnTo>
                    <a:lnTo>
                      <a:pt x="89" y="54"/>
                    </a:lnTo>
                    <a:lnTo>
                      <a:pt x="71" y="60"/>
                    </a:lnTo>
                    <a:lnTo>
                      <a:pt x="54" y="61"/>
                    </a:lnTo>
                    <a:lnTo>
                      <a:pt x="37" y="58"/>
                    </a:lnTo>
                    <a:lnTo>
                      <a:pt x="22" y="52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6" name="Freeform 149"/>
              <p:cNvSpPr>
                <a:spLocks/>
              </p:cNvSpPr>
              <p:nvPr/>
            </p:nvSpPr>
            <p:spPr bwMode="auto">
              <a:xfrm>
                <a:off x="5226" y="4088"/>
                <a:ext cx="3" cy="3"/>
              </a:xfrm>
              <a:custGeom>
                <a:avLst/>
                <a:gdLst>
                  <a:gd name="T0" fmla="*/ 0 w 31"/>
                  <a:gd name="T1" fmla="*/ 0 h 37"/>
                  <a:gd name="T2" fmla="*/ 0 w 31"/>
                  <a:gd name="T3" fmla="*/ 0 h 37"/>
                  <a:gd name="T4" fmla="*/ 0 w 31"/>
                  <a:gd name="T5" fmla="*/ 0 h 37"/>
                  <a:gd name="T6" fmla="*/ 0 w 31"/>
                  <a:gd name="T7" fmla="*/ 0 h 37"/>
                  <a:gd name="T8" fmla="*/ 0 w 31"/>
                  <a:gd name="T9" fmla="*/ 0 h 37"/>
                  <a:gd name="T10" fmla="*/ 0 w 31"/>
                  <a:gd name="T11" fmla="*/ 0 h 37"/>
                  <a:gd name="T12" fmla="*/ 0 w 31"/>
                  <a:gd name="T13" fmla="*/ 0 h 37"/>
                  <a:gd name="T14" fmla="*/ 0 w 31"/>
                  <a:gd name="T15" fmla="*/ 0 h 37"/>
                  <a:gd name="T16" fmla="*/ 0 w 31"/>
                  <a:gd name="T17" fmla="*/ 0 h 37"/>
                  <a:gd name="T18" fmla="*/ 0 w 31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37">
                    <a:moveTo>
                      <a:pt x="31" y="3"/>
                    </a:moveTo>
                    <a:lnTo>
                      <a:pt x="23" y="0"/>
                    </a:lnTo>
                    <a:lnTo>
                      <a:pt x="15" y="1"/>
                    </a:lnTo>
                    <a:lnTo>
                      <a:pt x="7" y="5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3" y="31"/>
                    </a:lnTo>
                    <a:lnTo>
                      <a:pt x="10" y="37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7" name="Freeform 150"/>
              <p:cNvSpPr>
                <a:spLocks/>
              </p:cNvSpPr>
              <p:nvPr/>
            </p:nvSpPr>
            <p:spPr bwMode="auto">
              <a:xfrm>
                <a:off x="5048" y="3792"/>
                <a:ext cx="341" cy="186"/>
              </a:xfrm>
              <a:custGeom>
                <a:avLst/>
                <a:gdLst>
                  <a:gd name="T0" fmla="*/ 0 w 4087"/>
                  <a:gd name="T1" fmla="*/ 0 h 2231"/>
                  <a:gd name="T2" fmla="*/ 0 w 4087"/>
                  <a:gd name="T3" fmla="*/ 0 h 2231"/>
                  <a:gd name="T4" fmla="*/ 0 w 4087"/>
                  <a:gd name="T5" fmla="*/ 0 h 2231"/>
                  <a:gd name="T6" fmla="*/ 0 w 4087"/>
                  <a:gd name="T7" fmla="*/ 0 h 2231"/>
                  <a:gd name="T8" fmla="*/ 0 w 4087"/>
                  <a:gd name="T9" fmla="*/ 0 h 2231"/>
                  <a:gd name="T10" fmla="*/ 0 w 4087"/>
                  <a:gd name="T11" fmla="*/ 0 h 2231"/>
                  <a:gd name="T12" fmla="*/ 0 w 4087"/>
                  <a:gd name="T13" fmla="*/ 0 h 2231"/>
                  <a:gd name="T14" fmla="*/ 0 w 4087"/>
                  <a:gd name="T15" fmla="*/ 0 h 2231"/>
                  <a:gd name="T16" fmla="*/ 0 w 4087"/>
                  <a:gd name="T17" fmla="*/ 0 h 2231"/>
                  <a:gd name="T18" fmla="*/ 0 w 4087"/>
                  <a:gd name="T19" fmla="*/ 0 h 2231"/>
                  <a:gd name="T20" fmla="*/ 0 w 4087"/>
                  <a:gd name="T21" fmla="*/ 0 h 2231"/>
                  <a:gd name="T22" fmla="*/ 0 w 4087"/>
                  <a:gd name="T23" fmla="*/ 0 h 2231"/>
                  <a:gd name="T24" fmla="*/ 0 w 4087"/>
                  <a:gd name="T25" fmla="*/ 0 h 2231"/>
                  <a:gd name="T26" fmla="*/ 0 w 4087"/>
                  <a:gd name="T27" fmla="*/ 0 h 2231"/>
                  <a:gd name="T28" fmla="*/ 0 w 4087"/>
                  <a:gd name="T29" fmla="*/ 0 h 2231"/>
                  <a:gd name="T30" fmla="*/ 0 w 4087"/>
                  <a:gd name="T31" fmla="*/ 0 h 2231"/>
                  <a:gd name="T32" fmla="*/ 0 w 4087"/>
                  <a:gd name="T33" fmla="*/ 0 h 2231"/>
                  <a:gd name="T34" fmla="*/ 0 w 4087"/>
                  <a:gd name="T35" fmla="*/ 0 h 2231"/>
                  <a:gd name="T36" fmla="*/ 0 w 4087"/>
                  <a:gd name="T37" fmla="*/ 0 h 2231"/>
                  <a:gd name="T38" fmla="*/ 0 w 4087"/>
                  <a:gd name="T39" fmla="*/ 0 h 2231"/>
                  <a:gd name="T40" fmla="*/ 0 w 4087"/>
                  <a:gd name="T41" fmla="*/ 0 h 2231"/>
                  <a:gd name="T42" fmla="*/ 0 w 4087"/>
                  <a:gd name="T43" fmla="*/ 0 h 2231"/>
                  <a:gd name="T44" fmla="*/ 0 w 4087"/>
                  <a:gd name="T45" fmla="*/ 0 h 2231"/>
                  <a:gd name="T46" fmla="*/ 0 w 4087"/>
                  <a:gd name="T47" fmla="*/ 0 h 2231"/>
                  <a:gd name="T48" fmla="*/ 0 w 4087"/>
                  <a:gd name="T49" fmla="*/ 0 h 2231"/>
                  <a:gd name="T50" fmla="*/ 0 w 4087"/>
                  <a:gd name="T51" fmla="*/ 0 h 2231"/>
                  <a:gd name="T52" fmla="*/ 0 w 4087"/>
                  <a:gd name="T53" fmla="*/ 0 h 2231"/>
                  <a:gd name="T54" fmla="*/ 0 w 4087"/>
                  <a:gd name="T55" fmla="*/ 0 h 2231"/>
                  <a:gd name="T56" fmla="*/ 0 w 4087"/>
                  <a:gd name="T57" fmla="*/ 0 h 2231"/>
                  <a:gd name="T58" fmla="*/ 0 w 4087"/>
                  <a:gd name="T59" fmla="*/ 0 h 2231"/>
                  <a:gd name="T60" fmla="*/ 0 w 4087"/>
                  <a:gd name="T61" fmla="*/ 0 h 2231"/>
                  <a:gd name="T62" fmla="*/ 0 w 4087"/>
                  <a:gd name="T63" fmla="*/ 0 h 2231"/>
                  <a:gd name="T64" fmla="*/ 0 w 4087"/>
                  <a:gd name="T65" fmla="*/ 0 h 2231"/>
                  <a:gd name="T66" fmla="*/ 0 w 4087"/>
                  <a:gd name="T67" fmla="*/ 0 h 2231"/>
                  <a:gd name="T68" fmla="*/ 0 w 4087"/>
                  <a:gd name="T69" fmla="*/ 0 h 2231"/>
                  <a:gd name="T70" fmla="*/ 0 w 4087"/>
                  <a:gd name="T71" fmla="*/ 0 h 2231"/>
                  <a:gd name="T72" fmla="*/ 0 w 4087"/>
                  <a:gd name="T73" fmla="*/ 0 h 2231"/>
                  <a:gd name="T74" fmla="*/ 0 w 4087"/>
                  <a:gd name="T75" fmla="*/ 0 h 2231"/>
                  <a:gd name="T76" fmla="*/ 0 w 4087"/>
                  <a:gd name="T77" fmla="*/ 0 h 2231"/>
                  <a:gd name="T78" fmla="*/ 0 w 4087"/>
                  <a:gd name="T79" fmla="*/ 0 h 2231"/>
                  <a:gd name="T80" fmla="*/ 0 w 4087"/>
                  <a:gd name="T81" fmla="*/ 0 h 2231"/>
                  <a:gd name="T82" fmla="*/ 0 w 4087"/>
                  <a:gd name="T83" fmla="*/ 0 h 2231"/>
                  <a:gd name="T84" fmla="*/ 0 w 4087"/>
                  <a:gd name="T85" fmla="*/ 0 h 2231"/>
                  <a:gd name="T86" fmla="*/ 0 w 4087"/>
                  <a:gd name="T87" fmla="*/ 0 h 2231"/>
                  <a:gd name="T88" fmla="*/ 0 w 4087"/>
                  <a:gd name="T89" fmla="*/ 0 h 2231"/>
                  <a:gd name="T90" fmla="*/ 0 w 4087"/>
                  <a:gd name="T91" fmla="*/ 0 h 2231"/>
                  <a:gd name="T92" fmla="*/ 0 w 4087"/>
                  <a:gd name="T93" fmla="*/ 0 h 2231"/>
                  <a:gd name="T94" fmla="*/ 0 w 4087"/>
                  <a:gd name="T95" fmla="*/ 0 h 2231"/>
                  <a:gd name="T96" fmla="*/ 0 w 4087"/>
                  <a:gd name="T97" fmla="*/ 0 h 2231"/>
                  <a:gd name="T98" fmla="*/ 0 w 4087"/>
                  <a:gd name="T99" fmla="*/ 0 h 2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087" h="2231">
                    <a:moveTo>
                      <a:pt x="0" y="0"/>
                    </a:moveTo>
                    <a:lnTo>
                      <a:pt x="11" y="92"/>
                    </a:lnTo>
                    <a:lnTo>
                      <a:pt x="20" y="183"/>
                    </a:lnTo>
                    <a:lnTo>
                      <a:pt x="30" y="273"/>
                    </a:lnTo>
                    <a:lnTo>
                      <a:pt x="41" y="362"/>
                    </a:lnTo>
                    <a:lnTo>
                      <a:pt x="52" y="452"/>
                    </a:lnTo>
                    <a:lnTo>
                      <a:pt x="63" y="541"/>
                    </a:lnTo>
                    <a:lnTo>
                      <a:pt x="74" y="630"/>
                    </a:lnTo>
                    <a:lnTo>
                      <a:pt x="87" y="719"/>
                    </a:lnTo>
                    <a:lnTo>
                      <a:pt x="101" y="809"/>
                    </a:lnTo>
                    <a:lnTo>
                      <a:pt x="116" y="898"/>
                    </a:lnTo>
                    <a:lnTo>
                      <a:pt x="134" y="989"/>
                    </a:lnTo>
                    <a:lnTo>
                      <a:pt x="152" y="1080"/>
                    </a:lnTo>
                    <a:lnTo>
                      <a:pt x="174" y="1172"/>
                    </a:lnTo>
                    <a:lnTo>
                      <a:pt x="196" y="1265"/>
                    </a:lnTo>
                    <a:lnTo>
                      <a:pt x="222" y="1359"/>
                    </a:lnTo>
                    <a:lnTo>
                      <a:pt x="250" y="1454"/>
                    </a:lnTo>
                    <a:lnTo>
                      <a:pt x="260" y="1485"/>
                    </a:lnTo>
                    <a:lnTo>
                      <a:pt x="270" y="1519"/>
                    </a:lnTo>
                    <a:lnTo>
                      <a:pt x="279" y="1552"/>
                    </a:lnTo>
                    <a:lnTo>
                      <a:pt x="289" y="1586"/>
                    </a:lnTo>
                    <a:lnTo>
                      <a:pt x="300" y="1622"/>
                    </a:lnTo>
                    <a:lnTo>
                      <a:pt x="311" y="1657"/>
                    </a:lnTo>
                    <a:lnTo>
                      <a:pt x="321" y="1693"/>
                    </a:lnTo>
                    <a:lnTo>
                      <a:pt x="334" y="1728"/>
                    </a:lnTo>
                    <a:lnTo>
                      <a:pt x="346" y="1762"/>
                    </a:lnTo>
                    <a:lnTo>
                      <a:pt x="360" y="1797"/>
                    </a:lnTo>
                    <a:lnTo>
                      <a:pt x="375" y="1831"/>
                    </a:lnTo>
                    <a:lnTo>
                      <a:pt x="390" y="1863"/>
                    </a:lnTo>
                    <a:lnTo>
                      <a:pt x="408" y="1895"/>
                    </a:lnTo>
                    <a:lnTo>
                      <a:pt x="426" y="1924"/>
                    </a:lnTo>
                    <a:lnTo>
                      <a:pt x="445" y="1952"/>
                    </a:lnTo>
                    <a:lnTo>
                      <a:pt x="466" y="1979"/>
                    </a:lnTo>
                    <a:lnTo>
                      <a:pt x="479" y="1993"/>
                    </a:lnTo>
                    <a:lnTo>
                      <a:pt x="494" y="2007"/>
                    </a:lnTo>
                    <a:lnTo>
                      <a:pt x="509" y="2020"/>
                    </a:lnTo>
                    <a:lnTo>
                      <a:pt x="525" y="2033"/>
                    </a:lnTo>
                    <a:lnTo>
                      <a:pt x="543" y="2044"/>
                    </a:lnTo>
                    <a:lnTo>
                      <a:pt x="560" y="2056"/>
                    </a:lnTo>
                    <a:lnTo>
                      <a:pt x="579" y="2066"/>
                    </a:lnTo>
                    <a:lnTo>
                      <a:pt x="598" y="2075"/>
                    </a:lnTo>
                    <a:lnTo>
                      <a:pt x="618" y="2083"/>
                    </a:lnTo>
                    <a:lnTo>
                      <a:pt x="637" y="2091"/>
                    </a:lnTo>
                    <a:lnTo>
                      <a:pt x="658" y="2098"/>
                    </a:lnTo>
                    <a:lnTo>
                      <a:pt x="678" y="2103"/>
                    </a:lnTo>
                    <a:lnTo>
                      <a:pt x="699" y="2108"/>
                    </a:lnTo>
                    <a:lnTo>
                      <a:pt x="721" y="2112"/>
                    </a:lnTo>
                    <a:lnTo>
                      <a:pt x="741" y="2115"/>
                    </a:lnTo>
                    <a:lnTo>
                      <a:pt x="762" y="2117"/>
                    </a:lnTo>
                    <a:lnTo>
                      <a:pt x="804" y="2120"/>
                    </a:lnTo>
                    <a:lnTo>
                      <a:pt x="845" y="2122"/>
                    </a:lnTo>
                    <a:lnTo>
                      <a:pt x="884" y="2124"/>
                    </a:lnTo>
                    <a:lnTo>
                      <a:pt x="925" y="2125"/>
                    </a:lnTo>
                    <a:lnTo>
                      <a:pt x="965" y="2125"/>
                    </a:lnTo>
                    <a:lnTo>
                      <a:pt x="1005" y="2124"/>
                    </a:lnTo>
                    <a:lnTo>
                      <a:pt x="1046" y="2122"/>
                    </a:lnTo>
                    <a:lnTo>
                      <a:pt x="1086" y="2120"/>
                    </a:lnTo>
                    <a:lnTo>
                      <a:pt x="1127" y="2116"/>
                    </a:lnTo>
                    <a:lnTo>
                      <a:pt x="1168" y="2111"/>
                    </a:lnTo>
                    <a:lnTo>
                      <a:pt x="1210" y="2105"/>
                    </a:lnTo>
                    <a:lnTo>
                      <a:pt x="1252" y="2097"/>
                    </a:lnTo>
                    <a:lnTo>
                      <a:pt x="1295" y="2089"/>
                    </a:lnTo>
                    <a:lnTo>
                      <a:pt x="1340" y="2079"/>
                    </a:lnTo>
                    <a:lnTo>
                      <a:pt x="1385" y="2067"/>
                    </a:lnTo>
                    <a:lnTo>
                      <a:pt x="1431" y="2054"/>
                    </a:lnTo>
                    <a:lnTo>
                      <a:pt x="1455" y="2080"/>
                    </a:lnTo>
                    <a:lnTo>
                      <a:pt x="1479" y="2103"/>
                    </a:lnTo>
                    <a:lnTo>
                      <a:pt x="1503" y="2123"/>
                    </a:lnTo>
                    <a:lnTo>
                      <a:pt x="1526" y="2140"/>
                    </a:lnTo>
                    <a:lnTo>
                      <a:pt x="1550" y="2155"/>
                    </a:lnTo>
                    <a:lnTo>
                      <a:pt x="1575" y="2168"/>
                    </a:lnTo>
                    <a:lnTo>
                      <a:pt x="1599" y="2178"/>
                    </a:lnTo>
                    <a:lnTo>
                      <a:pt x="1623" y="2186"/>
                    </a:lnTo>
                    <a:lnTo>
                      <a:pt x="1648" y="2193"/>
                    </a:lnTo>
                    <a:lnTo>
                      <a:pt x="1673" y="2198"/>
                    </a:lnTo>
                    <a:lnTo>
                      <a:pt x="1699" y="2202"/>
                    </a:lnTo>
                    <a:lnTo>
                      <a:pt x="1725" y="2205"/>
                    </a:lnTo>
                    <a:lnTo>
                      <a:pt x="1750" y="2208"/>
                    </a:lnTo>
                    <a:lnTo>
                      <a:pt x="1777" y="2210"/>
                    </a:lnTo>
                    <a:lnTo>
                      <a:pt x="1802" y="2211"/>
                    </a:lnTo>
                    <a:lnTo>
                      <a:pt x="1829" y="2213"/>
                    </a:lnTo>
                    <a:lnTo>
                      <a:pt x="1870" y="2216"/>
                    </a:lnTo>
                    <a:lnTo>
                      <a:pt x="1911" y="2218"/>
                    </a:lnTo>
                    <a:lnTo>
                      <a:pt x="1952" y="2220"/>
                    </a:lnTo>
                    <a:lnTo>
                      <a:pt x="1994" y="2222"/>
                    </a:lnTo>
                    <a:lnTo>
                      <a:pt x="2035" y="2224"/>
                    </a:lnTo>
                    <a:lnTo>
                      <a:pt x="2076" y="2226"/>
                    </a:lnTo>
                    <a:lnTo>
                      <a:pt x="2117" y="2227"/>
                    </a:lnTo>
                    <a:lnTo>
                      <a:pt x="2159" y="2229"/>
                    </a:lnTo>
                    <a:lnTo>
                      <a:pt x="2200" y="2229"/>
                    </a:lnTo>
                    <a:lnTo>
                      <a:pt x="2241" y="2230"/>
                    </a:lnTo>
                    <a:lnTo>
                      <a:pt x="2284" y="2231"/>
                    </a:lnTo>
                    <a:lnTo>
                      <a:pt x="2324" y="2231"/>
                    </a:lnTo>
                    <a:lnTo>
                      <a:pt x="2365" y="2231"/>
                    </a:lnTo>
                    <a:lnTo>
                      <a:pt x="2408" y="2231"/>
                    </a:lnTo>
                    <a:lnTo>
                      <a:pt x="2449" y="2230"/>
                    </a:lnTo>
                    <a:lnTo>
                      <a:pt x="2490" y="2229"/>
                    </a:lnTo>
                    <a:lnTo>
                      <a:pt x="2532" y="2228"/>
                    </a:lnTo>
                    <a:lnTo>
                      <a:pt x="2573" y="2227"/>
                    </a:lnTo>
                    <a:lnTo>
                      <a:pt x="2614" y="2225"/>
                    </a:lnTo>
                    <a:lnTo>
                      <a:pt x="2655" y="2223"/>
                    </a:lnTo>
                    <a:lnTo>
                      <a:pt x="2697" y="2220"/>
                    </a:lnTo>
                    <a:lnTo>
                      <a:pt x="2738" y="2218"/>
                    </a:lnTo>
                    <a:lnTo>
                      <a:pt x="2779" y="2215"/>
                    </a:lnTo>
                    <a:lnTo>
                      <a:pt x="2820" y="2211"/>
                    </a:lnTo>
                    <a:lnTo>
                      <a:pt x="2861" y="2207"/>
                    </a:lnTo>
                    <a:lnTo>
                      <a:pt x="2902" y="2203"/>
                    </a:lnTo>
                    <a:lnTo>
                      <a:pt x="2943" y="2199"/>
                    </a:lnTo>
                    <a:lnTo>
                      <a:pt x="2984" y="2194"/>
                    </a:lnTo>
                    <a:lnTo>
                      <a:pt x="3025" y="2189"/>
                    </a:lnTo>
                    <a:lnTo>
                      <a:pt x="3066" y="2183"/>
                    </a:lnTo>
                    <a:lnTo>
                      <a:pt x="3105" y="2177"/>
                    </a:lnTo>
                    <a:lnTo>
                      <a:pt x="3146" y="2171"/>
                    </a:lnTo>
                    <a:lnTo>
                      <a:pt x="3174" y="2166"/>
                    </a:lnTo>
                    <a:lnTo>
                      <a:pt x="3204" y="2160"/>
                    </a:lnTo>
                    <a:lnTo>
                      <a:pt x="3233" y="2152"/>
                    </a:lnTo>
                    <a:lnTo>
                      <a:pt x="3262" y="2142"/>
                    </a:lnTo>
                    <a:lnTo>
                      <a:pt x="3291" y="2132"/>
                    </a:lnTo>
                    <a:lnTo>
                      <a:pt x="3320" y="2121"/>
                    </a:lnTo>
                    <a:lnTo>
                      <a:pt x="3347" y="2109"/>
                    </a:lnTo>
                    <a:lnTo>
                      <a:pt x="3375" y="2095"/>
                    </a:lnTo>
                    <a:lnTo>
                      <a:pt x="3400" y="2080"/>
                    </a:lnTo>
                    <a:lnTo>
                      <a:pt x="3425" y="2063"/>
                    </a:lnTo>
                    <a:lnTo>
                      <a:pt x="3446" y="2045"/>
                    </a:lnTo>
                    <a:lnTo>
                      <a:pt x="3467" y="2026"/>
                    </a:lnTo>
                    <a:lnTo>
                      <a:pt x="3485" y="2005"/>
                    </a:lnTo>
                    <a:lnTo>
                      <a:pt x="3500" y="1983"/>
                    </a:lnTo>
                    <a:lnTo>
                      <a:pt x="3512" y="1959"/>
                    </a:lnTo>
                    <a:lnTo>
                      <a:pt x="3522" y="1935"/>
                    </a:lnTo>
                    <a:lnTo>
                      <a:pt x="3536" y="1886"/>
                    </a:lnTo>
                    <a:lnTo>
                      <a:pt x="3549" y="1837"/>
                    </a:lnTo>
                    <a:lnTo>
                      <a:pt x="3561" y="1791"/>
                    </a:lnTo>
                    <a:lnTo>
                      <a:pt x="3572" y="1744"/>
                    </a:lnTo>
                    <a:lnTo>
                      <a:pt x="3583" y="1700"/>
                    </a:lnTo>
                    <a:lnTo>
                      <a:pt x="3594" y="1655"/>
                    </a:lnTo>
                    <a:lnTo>
                      <a:pt x="3605" y="1612"/>
                    </a:lnTo>
                    <a:lnTo>
                      <a:pt x="3616" y="1569"/>
                    </a:lnTo>
                    <a:lnTo>
                      <a:pt x="3626" y="1528"/>
                    </a:lnTo>
                    <a:lnTo>
                      <a:pt x="3639" y="1486"/>
                    </a:lnTo>
                    <a:lnTo>
                      <a:pt x="3651" y="1446"/>
                    </a:lnTo>
                    <a:lnTo>
                      <a:pt x="3665" y="1406"/>
                    </a:lnTo>
                    <a:lnTo>
                      <a:pt x="3681" y="1367"/>
                    </a:lnTo>
                    <a:lnTo>
                      <a:pt x="3698" y="1328"/>
                    </a:lnTo>
                    <a:lnTo>
                      <a:pt x="3717" y="1289"/>
                    </a:lnTo>
                    <a:lnTo>
                      <a:pt x="3738" y="1251"/>
                    </a:lnTo>
                    <a:lnTo>
                      <a:pt x="3767" y="1200"/>
                    </a:lnTo>
                    <a:lnTo>
                      <a:pt x="3796" y="1152"/>
                    </a:lnTo>
                    <a:lnTo>
                      <a:pt x="3823" y="1105"/>
                    </a:lnTo>
                    <a:lnTo>
                      <a:pt x="3850" y="1061"/>
                    </a:lnTo>
                    <a:lnTo>
                      <a:pt x="3875" y="1017"/>
                    </a:lnTo>
                    <a:lnTo>
                      <a:pt x="3899" y="975"/>
                    </a:lnTo>
                    <a:lnTo>
                      <a:pt x="3923" y="933"/>
                    </a:lnTo>
                    <a:lnTo>
                      <a:pt x="3945" y="892"/>
                    </a:lnTo>
                    <a:lnTo>
                      <a:pt x="3965" y="849"/>
                    </a:lnTo>
                    <a:lnTo>
                      <a:pt x="3985" y="808"/>
                    </a:lnTo>
                    <a:lnTo>
                      <a:pt x="4002" y="764"/>
                    </a:lnTo>
                    <a:lnTo>
                      <a:pt x="4018" y="720"/>
                    </a:lnTo>
                    <a:lnTo>
                      <a:pt x="4033" y="674"/>
                    </a:lnTo>
                    <a:lnTo>
                      <a:pt x="4046" y="627"/>
                    </a:lnTo>
                    <a:lnTo>
                      <a:pt x="4057" y="576"/>
                    </a:lnTo>
                    <a:lnTo>
                      <a:pt x="4067" y="524"/>
                    </a:lnTo>
                    <a:lnTo>
                      <a:pt x="4073" y="481"/>
                    </a:lnTo>
                    <a:lnTo>
                      <a:pt x="4079" y="437"/>
                    </a:lnTo>
                    <a:lnTo>
                      <a:pt x="4085" y="391"/>
                    </a:lnTo>
                    <a:lnTo>
                      <a:pt x="4087" y="344"/>
                    </a:lnTo>
                    <a:lnTo>
                      <a:pt x="4086" y="295"/>
                    </a:lnTo>
                    <a:lnTo>
                      <a:pt x="4078" y="247"/>
                    </a:lnTo>
                    <a:lnTo>
                      <a:pt x="4065" y="198"/>
                    </a:lnTo>
                    <a:lnTo>
                      <a:pt x="4044" y="150"/>
                    </a:lnTo>
                    <a:lnTo>
                      <a:pt x="3918" y="145"/>
                    </a:lnTo>
                    <a:lnTo>
                      <a:pt x="3791" y="141"/>
                    </a:lnTo>
                    <a:lnTo>
                      <a:pt x="3664" y="136"/>
                    </a:lnTo>
                    <a:lnTo>
                      <a:pt x="3538" y="130"/>
                    </a:lnTo>
                    <a:lnTo>
                      <a:pt x="3412" y="126"/>
                    </a:lnTo>
                    <a:lnTo>
                      <a:pt x="3286" y="121"/>
                    </a:lnTo>
                    <a:lnTo>
                      <a:pt x="3159" y="116"/>
                    </a:lnTo>
                    <a:lnTo>
                      <a:pt x="3033" y="112"/>
                    </a:lnTo>
                    <a:lnTo>
                      <a:pt x="2906" y="107"/>
                    </a:lnTo>
                    <a:lnTo>
                      <a:pt x="2780" y="102"/>
                    </a:lnTo>
                    <a:lnTo>
                      <a:pt x="2653" y="98"/>
                    </a:lnTo>
                    <a:lnTo>
                      <a:pt x="2527" y="93"/>
                    </a:lnTo>
                    <a:lnTo>
                      <a:pt x="2401" y="88"/>
                    </a:lnTo>
                    <a:lnTo>
                      <a:pt x="2274" y="84"/>
                    </a:lnTo>
                    <a:lnTo>
                      <a:pt x="2148" y="79"/>
                    </a:lnTo>
                    <a:lnTo>
                      <a:pt x="2021" y="75"/>
                    </a:lnTo>
                    <a:lnTo>
                      <a:pt x="1895" y="70"/>
                    </a:lnTo>
                    <a:lnTo>
                      <a:pt x="1769" y="65"/>
                    </a:lnTo>
                    <a:lnTo>
                      <a:pt x="1643" y="61"/>
                    </a:lnTo>
                    <a:lnTo>
                      <a:pt x="1516" y="56"/>
                    </a:lnTo>
                    <a:lnTo>
                      <a:pt x="1389" y="52"/>
                    </a:lnTo>
                    <a:lnTo>
                      <a:pt x="1263" y="47"/>
                    </a:lnTo>
                    <a:lnTo>
                      <a:pt x="1137" y="42"/>
                    </a:lnTo>
                    <a:lnTo>
                      <a:pt x="1011" y="37"/>
                    </a:lnTo>
                    <a:lnTo>
                      <a:pt x="884" y="32"/>
                    </a:lnTo>
                    <a:lnTo>
                      <a:pt x="758" y="28"/>
                    </a:lnTo>
                    <a:lnTo>
                      <a:pt x="632" y="23"/>
                    </a:lnTo>
                    <a:lnTo>
                      <a:pt x="505" y="18"/>
                    </a:lnTo>
                    <a:lnTo>
                      <a:pt x="379" y="14"/>
                    </a:lnTo>
                    <a:lnTo>
                      <a:pt x="252" y="9"/>
                    </a:lnTo>
                    <a:lnTo>
                      <a:pt x="12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8" name="Freeform 151"/>
              <p:cNvSpPr>
                <a:spLocks/>
              </p:cNvSpPr>
              <p:nvPr/>
            </p:nvSpPr>
            <p:spPr bwMode="auto">
              <a:xfrm>
                <a:off x="5046" y="3792"/>
                <a:ext cx="25" cy="122"/>
              </a:xfrm>
              <a:custGeom>
                <a:avLst/>
                <a:gdLst>
                  <a:gd name="T0" fmla="*/ 0 w 291"/>
                  <a:gd name="T1" fmla="*/ 0 h 1461"/>
                  <a:gd name="T2" fmla="*/ 0 w 291"/>
                  <a:gd name="T3" fmla="*/ 0 h 1461"/>
                  <a:gd name="T4" fmla="*/ 0 w 291"/>
                  <a:gd name="T5" fmla="*/ 0 h 1461"/>
                  <a:gd name="T6" fmla="*/ 0 w 291"/>
                  <a:gd name="T7" fmla="*/ 0 h 1461"/>
                  <a:gd name="T8" fmla="*/ 0 w 291"/>
                  <a:gd name="T9" fmla="*/ 0 h 1461"/>
                  <a:gd name="T10" fmla="*/ 0 w 291"/>
                  <a:gd name="T11" fmla="*/ 0 h 1461"/>
                  <a:gd name="T12" fmla="*/ 0 w 291"/>
                  <a:gd name="T13" fmla="*/ 0 h 1461"/>
                  <a:gd name="T14" fmla="*/ 0 w 291"/>
                  <a:gd name="T15" fmla="*/ 0 h 1461"/>
                  <a:gd name="T16" fmla="*/ 0 w 291"/>
                  <a:gd name="T17" fmla="*/ 0 h 1461"/>
                  <a:gd name="T18" fmla="*/ 0 w 291"/>
                  <a:gd name="T19" fmla="*/ 0 h 1461"/>
                  <a:gd name="T20" fmla="*/ 0 w 291"/>
                  <a:gd name="T21" fmla="*/ 0 h 1461"/>
                  <a:gd name="T22" fmla="*/ 0 w 291"/>
                  <a:gd name="T23" fmla="*/ 0 h 1461"/>
                  <a:gd name="T24" fmla="*/ 0 w 291"/>
                  <a:gd name="T25" fmla="*/ 0 h 1461"/>
                  <a:gd name="T26" fmla="*/ 0 w 291"/>
                  <a:gd name="T27" fmla="*/ 0 h 1461"/>
                  <a:gd name="T28" fmla="*/ 0 w 291"/>
                  <a:gd name="T29" fmla="*/ 0 h 1461"/>
                  <a:gd name="T30" fmla="*/ 0 w 291"/>
                  <a:gd name="T31" fmla="*/ 0 h 1461"/>
                  <a:gd name="T32" fmla="*/ 0 w 291"/>
                  <a:gd name="T33" fmla="*/ 0 h 1461"/>
                  <a:gd name="T34" fmla="*/ 0 w 291"/>
                  <a:gd name="T35" fmla="*/ 0 h 1461"/>
                  <a:gd name="T36" fmla="*/ 0 w 291"/>
                  <a:gd name="T37" fmla="*/ 0 h 1461"/>
                  <a:gd name="T38" fmla="*/ 0 w 291"/>
                  <a:gd name="T39" fmla="*/ 0 h 1461"/>
                  <a:gd name="T40" fmla="*/ 0 w 291"/>
                  <a:gd name="T41" fmla="*/ 0 h 1461"/>
                  <a:gd name="T42" fmla="*/ 0 w 291"/>
                  <a:gd name="T43" fmla="*/ 0 h 1461"/>
                  <a:gd name="T44" fmla="*/ 0 w 291"/>
                  <a:gd name="T45" fmla="*/ 0 h 1461"/>
                  <a:gd name="T46" fmla="*/ 0 w 291"/>
                  <a:gd name="T47" fmla="*/ 0 h 1461"/>
                  <a:gd name="T48" fmla="*/ 0 w 291"/>
                  <a:gd name="T49" fmla="*/ 0 h 1461"/>
                  <a:gd name="T50" fmla="*/ 0 w 291"/>
                  <a:gd name="T51" fmla="*/ 0 h 1461"/>
                  <a:gd name="T52" fmla="*/ 0 w 291"/>
                  <a:gd name="T53" fmla="*/ 0 h 1461"/>
                  <a:gd name="T54" fmla="*/ 0 w 291"/>
                  <a:gd name="T55" fmla="*/ 0 h 1461"/>
                  <a:gd name="T56" fmla="*/ 0 w 291"/>
                  <a:gd name="T57" fmla="*/ 0 h 1461"/>
                  <a:gd name="T58" fmla="*/ 0 w 291"/>
                  <a:gd name="T59" fmla="*/ 0 h 1461"/>
                  <a:gd name="T60" fmla="*/ 0 w 291"/>
                  <a:gd name="T61" fmla="*/ 0 h 1461"/>
                  <a:gd name="T62" fmla="*/ 0 w 291"/>
                  <a:gd name="T63" fmla="*/ 0 h 1461"/>
                  <a:gd name="T64" fmla="*/ 0 w 291"/>
                  <a:gd name="T65" fmla="*/ 0 h 1461"/>
                  <a:gd name="T66" fmla="*/ 0 w 291"/>
                  <a:gd name="T67" fmla="*/ 0 h 14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91" h="1461">
                    <a:moveTo>
                      <a:pt x="291" y="1451"/>
                    </a:moveTo>
                    <a:lnTo>
                      <a:pt x="291" y="1451"/>
                    </a:lnTo>
                    <a:lnTo>
                      <a:pt x="277" y="1403"/>
                    </a:lnTo>
                    <a:lnTo>
                      <a:pt x="263" y="1356"/>
                    </a:lnTo>
                    <a:lnTo>
                      <a:pt x="250" y="1308"/>
                    </a:lnTo>
                    <a:lnTo>
                      <a:pt x="237" y="1262"/>
                    </a:lnTo>
                    <a:lnTo>
                      <a:pt x="225" y="1215"/>
                    </a:lnTo>
                    <a:lnTo>
                      <a:pt x="214" y="1170"/>
                    </a:lnTo>
                    <a:lnTo>
                      <a:pt x="203" y="1123"/>
                    </a:lnTo>
                    <a:lnTo>
                      <a:pt x="193" y="1078"/>
                    </a:lnTo>
                    <a:lnTo>
                      <a:pt x="183" y="1032"/>
                    </a:lnTo>
                    <a:lnTo>
                      <a:pt x="174" y="988"/>
                    </a:lnTo>
                    <a:lnTo>
                      <a:pt x="166" y="942"/>
                    </a:lnTo>
                    <a:lnTo>
                      <a:pt x="157" y="897"/>
                    </a:lnTo>
                    <a:lnTo>
                      <a:pt x="149" y="852"/>
                    </a:lnTo>
                    <a:lnTo>
                      <a:pt x="142" y="808"/>
                    </a:lnTo>
                    <a:lnTo>
                      <a:pt x="134" y="762"/>
                    </a:lnTo>
                    <a:lnTo>
                      <a:pt x="128" y="718"/>
                    </a:lnTo>
                    <a:lnTo>
                      <a:pt x="121" y="673"/>
                    </a:lnTo>
                    <a:lnTo>
                      <a:pt x="115" y="629"/>
                    </a:lnTo>
                    <a:lnTo>
                      <a:pt x="108" y="585"/>
                    </a:lnTo>
                    <a:lnTo>
                      <a:pt x="103" y="541"/>
                    </a:lnTo>
                    <a:lnTo>
                      <a:pt x="98" y="496"/>
                    </a:lnTo>
                    <a:lnTo>
                      <a:pt x="92" y="452"/>
                    </a:lnTo>
                    <a:lnTo>
                      <a:pt x="87" y="407"/>
                    </a:lnTo>
                    <a:lnTo>
                      <a:pt x="81" y="362"/>
                    </a:lnTo>
                    <a:lnTo>
                      <a:pt x="76" y="317"/>
                    </a:lnTo>
                    <a:lnTo>
                      <a:pt x="71" y="273"/>
                    </a:lnTo>
                    <a:lnTo>
                      <a:pt x="66" y="228"/>
                    </a:lnTo>
                    <a:lnTo>
                      <a:pt x="61" y="183"/>
                    </a:lnTo>
                    <a:lnTo>
                      <a:pt x="56" y="138"/>
                    </a:lnTo>
                    <a:lnTo>
                      <a:pt x="51" y="92"/>
                    </a:lnTo>
                    <a:lnTo>
                      <a:pt x="46" y="46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5" y="50"/>
                    </a:lnTo>
                    <a:lnTo>
                      <a:pt x="10" y="96"/>
                    </a:lnTo>
                    <a:lnTo>
                      <a:pt x="15" y="142"/>
                    </a:lnTo>
                    <a:lnTo>
                      <a:pt x="20" y="187"/>
                    </a:lnTo>
                    <a:lnTo>
                      <a:pt x="25" y="232"/>
                    </a:lnTo>
                    <a:lnTo>
                      <a:pt x="30" y="277"/>
                    </a:lnTo>
                    <a:lnTo>
                      <a:pt x="35" y="322"/>
                    </a:lnTo>
                    <a:lnTo>
                      <a:pt x="40" y="366"/>
                    </a:lnTo>
                    <a:lnTo>
                      <a:pt x="46" y="412"/>
                    </a:lnTo>
                    <a:lnTo>
                      <a:pt x="51" y="456"/>
                    </a:lnTo>
                    <a:lnTo>
                      <a:pt x="57" y="501"/>
                    </a:lnTo>
                    <a:lnTo>
                      <a:pt x="62" y="545"/>
                    </a:lnTo>
                    <a:lnTo>
                      <a:pt x="67" y="589"/>
                    </a:lnTo>
                    <a:lnTo>
                      <a:pt x="74" y="635"/>
                    </a:lnTo>
                    <a:lnTo>
                      <a:pt x="80" y="679"/>
                    </a:lnTo>
                    <a:lnTo>
                      <a:pt x="87" y="724"/>
                    </a:lnTo>
                    <a:lnTo>
                      <a:pt x="93" y="768"/>
                    </a:lnTo>
                    <a:lnTo>
                      <a:pt x="101" y="814"/>
                    </a:lnTo>
                    <a:lnTo>
                      <a:pt x="108" y="858"/>
                    </a:lnTo>
                    <a:lnTo>
                      <a:pt x="116" y="903"/>
                    </a:lnTo>
                    <a:lnTo>
                      <a:pt x="125" y="948"/>
                    </a:lnTo>
                    <a:lnTo>
                      <a:pt x="133" y="994"/>
                    </a:lnTo>
                    <a:lnTo>
                      <a:pt x="142" y="1040"/>
                    </a:lnTo>
                    <a:lnTo>
                      <a:pt x="152" y="1086"/>
                    </a:lnTo>
                    <a:lnTo>
                      <a:pt x="162" y="1131"/>
                    </a:lnTo>
                    <a:lnTo>
                      <a:pt x="173" y="1178"/>
                    </a:lnTo>
                    <a:lnTo>
                      <a:pt x="184" y="1223"/>
                    </a:lnTo>
                    <a:lnTo>
                      <a:pt x="196" y="1272"/>
                    </a:lnTo>
                    <a:lnTo>
                      <a:pt x="209" y="1318"/>
                    </a:lnTo>
                    <a:lnTo>
                      <a:pt x="222" y="1366"/>
                    </a:lnTo>
                    <a:lnTo>
                      <a:pt x="236" y="1413"/>
                    </a:lnTo>
                    <a:lnTo>
                      <a:pt x="250" y="1461"/>
                    </a:lnTo>
                    <a:lnTo>
                      <a:pt x="291" y="14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9" name="Freeform 152"/>
              <p:cNvSpPr>
                <a:spLocks/>
              </p:cNvSpPr>
              <p:nvPr/>
            </p:nvSpPr>
            <p:spPr bwMode="auto">
              <a:xfrm>
                <a:off x="5067" y="3913"/>
                <a:ext cx="21" cy="45"/>
              </a:xfrm>
              <a:custGeom>
                <a:avLst/>
                <a:gdLst>
                  <a:gd name="T0" fmla="*/ 0 w 252"/>
                  <a:gd name="T1" fmla="*/ 0 h 542"/>
                  <a:gd name="T2" fmla="*/ 0 w 252"/>
                  <a:gd name="T3" fmla="*/ 0 h 542"/>
                  <a:gd name="T4" fmla="*/ 0 w 252"/>
                  <a:gd name="T5" fmla="*/ 0 h 542"/>
                  <a:gd name="T6" fmla="*/ 0 w 252"/>
                  <a:gd name="T7" fmla="*/ 0 h 542"/>
                  <a:gd name="T8" fmla="*/ 0 w 252"/>
                  <a:gd name="T9" fmla="*/ 0 h 542"/>
                  <a:gd name="T10" fmla="*/ 0 w 252"/>
                  <a:gd name="T11" fmla="*/ 0 h 542"/>
                  <a:gd name="T12" fmla="*/ 0 w 252"/>
                  <a:gd name="T13" fmla="*/ 0 h 542"/>
                  <a:gd name="T14" fmla="*/ 0 w 252"/>
                  <a:gd name="T15" fmla="*/ 0 h 542"/>
                  <a:gd name="T16" fmla="*/ 0 w 252"/>
                  <a:gd name="T17" fmla="*/ 0 h 542"/>
                  <a:gd name="T18" fmla="*/ 0 w 252"/>
                  <a:gd name="T19" fmla="*/ 0 h 542"/>
                  <a:gd name="T20" fmla="*/ 0 w 252"/>
                  <a:gd name="T21" fmla="*/ 0 h 542"/>
                  <a:gd name="T22" fmla="*/ 0 w 252"/>
                  <a:gd name="T23" fmla="*/ 0 h 542"/>
                  <a:gd name="T24" fmla="*/ 0 w 252"/>
                  <a:gd name="T25" fmla="*/ 0 h 542"/>
                  <a:gd name="T26" fmla="*/ 0 w 252"/>
                  <a:gd name="T27" fmla="*/ 0 h 542"/>
                  <a:gd name="T28" fmla="*/ 0 w 252"/>
                  <a:gd name="T29" fmla="*/ 0 h 542"/>
                  <a:gd name="T30" fmla="*/ 0 w 252"/>
                  <a:gd name="T31" fmla="*/ 0 h 542"/>
                  <a:gd name="T32" fmla="*/ 0 w 252"/>
                  <a:gd name="T33" fmla="*/ 0 h 542"/>
                  <a:gd name="T34" fmla="*/ 0 w 252"/>
                  <a:gd name="T35" fmla="*/ 0 h 542"/>
                  <a:gd name="T36" fmla="*/ 0 w 252"/>
                  <a:gd name="T37" fmla="*/ 0 h 542"/>
                  <a:gd name="T38" fmla="*/ 0 w 252"/>
                  <a:gd name="T39" fmla="*/ 0 h 542"/>
                  <a:gd name="T40" fmla="*/ 0 w 252"/>
                  <a:gd name="T41" fmla="*/ 0 h 542"/>
                  <a:gd name="T42" fmla="*/ 0 w 252"/>
                  <a:gd name="T43" fmla="*/ 0 h 542"/>
                  <a:gd name="T44" fmla="*/ 0 w 252"/>
                  <a:gd name="T45" fmla="*/ 0 h 542"/>
                  <a:gd name="T46" fmla="*/ 0 w 252"/>
                  <a:gd name="T47" fmla="*/ 0 h 542"/>
                  <a:gd name="T48" fmla="*/ 0 w 252"/>
                  <a:gd name="T49" fmla="*/ 0 h 542"/>
                  <a:gd name="T50" fmla="*/ 0 w 252"/>
                  <a:gd name="T51" fmla="*/ 0 h 542"/>
                  <a:gd name="T52" fmla="*/ 0 w 252"/>
                  <a:gd name="T53" fmla="*/ 0 h 542"/>
                  <a:gd name="T54" fmla="*/ 0 w 252"/>
                  <a:gd name="T55" fmla="*/ 0 h 542"/>
                  <a:gd name="T56" fmla="*/ 0 w 252"/>
                  <a:gd name="T57" fmla="*/ 0 h 542"/>
                  <a:gd name="T58" fmla="*/ 0 w 252"/>
                  <a:gd name="T59" fmla="*/ 0 h 542"/>
                  <a:gd name="T60" fmla="*/ 0 w 252"/>
                  <a:gd name="T61" fmla="*/ 0 h 542"/>
                  <a:gd name="T62" fmla="*/ 0 w 252"/>
                  <a:gd name="T63" fmla="*/ 0 h 542"/>
                  <a:gd name="T64" fmla="*/ 0 w 252"/>
                  <a:gd name="T65" fmla="*/ 0 h 542"/>
                  <a:gd name="T66" fmla="*/ 0 w 252"/>
                  <a:gd name="T67" fmla="*/ 0 h 542"/>
                  <a:gd name="T68" fmla="*/ 0 w 252"/>
                  <a:gd name="T69" fmla="*/ 0 h 542"/>
                  <a:gd name="T70" fmla="*/ 0 w 252"/>
                  <a:gd name="T71" fmla="*/ 0 h 542"/>
                  <a:gd name="T72" fmla="*/ 0 w 252"/>
                  <a:gd name="T73" fmla="*/ 0 h 5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2" h="542">
                    <a:moveTo>
                      <a:pt x="252" y="518"/>
                    </a:moveTo>
                    <a:lnTo>
                      <a:pt x="252" y="518"/>
                    </a:lnTo>
                    <a:lnTo>
                      <a:pt x="233" y="492"/>
                    </a:lnTo>
                    <a:lnTo>
                      <a:pt x="214" y="465"/>
                    </a:lnTo>
                    <a:lnTo>
                      <a:pt x="196" y="437"/>
                    </a:lnTo>
                    <a:lnTo>
                      <a:pt x="180" y="406"/>
                    </a:lnTo>
                    <a:lnTo>
                      <a:pt x="165" y="374"/>
                    </a:lnTo>
                    <a:lnTo>
                      <a:pt x="150" y="341"/>
                    </a:lnTo>
                    <a:lnTo>
                      <a:pt x="136" y="307"/>
                    </a:lnTo>
                    <a:lnTo>
                      <a:pt x="124" y="273"/>
                    </a:lnTo>
                    <a:lnTo>
                      <a:pt x="112" y="237"/>
                    </a:lnTo>
                    <a:lnTo>
                      <a:pt x="101" y="203"/>
                    </a:lnTo>
                    <a:lnTo>
                      <a:pt x="90" y="168"/>
                    </a:lnTo>
                    <a:lnTo>
                      <a:pt x="80" y="132"/>
                    </a:lnTo>
                    <a:lnTo>
                      <a:pt x="70" y="98"/>
                    </a:lnTo>
                    <a:lnTo>
                      <a:pt x="60" y="65"/>
                    </a:lnTo>
                    <a:lnTo>
                      <a:pt x="50" y="31"/>
                    </a:lnTo>
                    <a:lnTo>
                      <a:pt x="41" y="0"/>
                    </a:lnTo>
                    <a:lnTo>
                      <a:pt x="0" y="10"/>
                    </a:lnTo>
                    <a:lnTo>
                      <a:pt x="9" y="41"/>
                    </a:lnTo>
                    <a:lnTo>
                      <a:pt x="19" y="75"/>
                    </a:lnTo>
                    <a:lnTo>
                      <a:pt x="29" y="108"/>
                    </a:lnTo>
                    <a:lnTo>
                      <a:pt x="39" y="142"/>
                    </a:lnTo>
                    <a:lnTo>
                      <a:pt x="49" y="178"/>
                    </a:lnTo>
                    <a:lnTo>
                      <a:pt x="60" y="213"/>
                    </a:lnTo>
                    <a:lnTo>
                      <a:pt x="71" y="250"/>
                    </a:lnTo>
                    <a:lnTo>
                      <a:pt x="85" y="285"/>
                    </a:lnTo>
                    <a:lnTo>
                      <a:pt x="97" y="319"/>
                    </a:lnTo>
                    <a:lnTo>
                      <a:pt x="111" y="355"/>
                    </a:lnTo>
                    <a:lnTo>
                      <a:pt x="126" y="390"/>
                    </a:lnTo>
                    <a:lnTo>
                      <a:pt x="141" y="423"/>
                    </a:lnTo>
                    <a:lnTo>
                      <a:pt x="159" y="455"/>
                    </a:lnTo>
                    <a:lnTo>
                      <a:pt x="178" y="485"/>
                    </a:lnTo>
                    <a:lnTo>
                      <a:pt x="198" y="515"/>
                    </a:lnTo>
                    <a:lnTo>
                      <a:pt x="220" y="542"/>
                    </a:lnTo>
                    <a:lnTo>
                      <a:pt x="252" y="5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0" name="Freeform 153"/>
              <p:cNvSpPr>
                <a:spLocks/>
              </p:cNvSpPr>
              <p:nvPr/>
            </p:nvSpPr>
            <p:spPr bwMode="auto">
              <a:xfrm>
                <a:off x="5085" y="3956"/>
                <a:ext cx="27" cy="14"/>
              </a:xfrm>
              <a:custGeom>
                <a:avLst/>
                <a:gdLst>
                  <a:gd name="T0" fmla="*/ 0 w 314"/>
                  <a:gd name="T1" fmla="*/ 0 h 169"/>
                  <a:gd name="T2" fmla="*/ 0 w 314"/>
                  <a:gd name="T3" fmla="*/ 0 h 169"/>
                  <a:gd name="T4" fmla="*/ 0 w 314"/>
                  <a:gd name="T5" fmla="*/ 0 h 169"/>
                  <a:gd name="T6" fmla="*/ 0 w 314"/>
                  <a:gd name="T7" fmla="*/ 0 h 169"/>
                  <a:gd name="T8" fmla="*/ 0 w 314"/>
                  <a:gd name="T9" fmla="*/ 0 h 169"/>
                  <a:gd name="T10" fmla="*/ 0 w 314"/>
                  <a:gd name="T11" fmla="*/ 0 h 169"/>
                  <a:gd name="T12" fmla="*/ 0 w 314"/>
                  <a:gd name="T13" fmla="*/ 0 h 169"/>
                  <a:gd name="T14" fmla="*/ 0 w 314"/>
                  <a:gd name="T15" fmla="*/ 0 h 169"/>
                  <a:gd name="T16" fmla="*/ 0 w 314"/>
                  <a:gd name="T17" fmla="*/ 0 h 169"/>
                  <a:gd name="T18" fmla="*/ 0 w 314"/>
                  <a:gd name="T19" fmla="*/ 0 h 169"/>
                  <a:gd name="T20" fmla="*/ 0 w 314"/>
                  <a:gd name="T21" fmla="*/ 0 h 169"/>
                  <a:gd name="T22" fmla="*/ 0 w 314"/>
                  <a:gd name="T23" fmla="*/ 0 h 169"/>
                  <a:gd name="T24" fmla="*/ 0 w 314"/>
                  <a:gd name="T25" fmla="*/ 0 h 169"/>
                  <a:gd name="T26" fmla="*/ 0 w 314"/>
                  <a:gd name="T27" fmla="*/ 0 h 169"/>
                  <a:gd name="T28" fmla="*/ 0 w 314"/>
                  <a:gd name="T29" fmla="*/ 0 h 169"/>
                  <a:gd name="T30" fmla="*/ 0 w 314"/>
                  <a:gd name="T31" fmla="*/ 0 h 169"/>
                  <a:gd name="T32" fmla="*/ 0 w 314"/>
                  <a:gd name="T33" fmla="*/ 0 h 169"/>
                  <a:gd name="T34" fmla="*/ 0 w 314"/>
                  <a:gd name="T35" fmla="*/ 0 h 169"/>
                  <a:gd name="T36" fmla="*/ 0 w 314"/>
                  <a:gd name="T37" fmla="*/ 0 h 169"/>
                  <a:gd name="T38" fmla="*/ 0 w 314"/>
                  <a:gd name="T39" fmla="*/ 0 h 169"/>
                  <a:gd name="T40" fmla="*/ 0 w 314"/>
                  <a:gd name="T41" fmla="*/ 0 h 169"/>
                  <a:gd name="T42" fmla="*/ 0 w 314"/>
                  <a:gd name="T43" fmla="*/ 0 h 169"/>
                  <a:gd name="T44" fmla="*/ 0 w 314"/>
                  <a:gd name="T45" fmla="*/ 0 h 169"/>
                  <a:gd name="T46" fmla="*/ 0 w 314"/>
                  <a:gd name="T47" fmla="*/ 0 h 169"/>
                  <a:gd name="T48" fmla="*/ 0 w 314"/>
                  <a:gd name="T49" fmla="*/ 0 h 169"/>
                  <a:gd name="T50" fmla="*/ 0 w 314"/>
                  <a:gd name="T51" fmla="*/ 0 h 169"/>
                  <a:gd name="T52" fmla="*/ 0 w 314"/>
                  <a:gd name="T53" fmla="*/ 0 h 169"/>
                  <a:gd name="T54" fmla="*/ 0 w 314"/>
                  <a:gd name="T55" fmla="*/ 0 h 169"/>
                  <a:gd name="T56" fmla="*/ 0 w 314"/>
                  <a:gd name="T57" fmla="*/ 0 h 169"/>
                  <a:gd name="T58" fmla="*/ 0 w 314"/>
                  <a:gd name="T59" fmla="*/ 0 h 169"/>
                  <a:gd name="T60" fmla="*/ 0 w 314"/>
                  <a:gd name="T61" fmla="*/ 0 h 169"/>
                  <a:gd name="T62" fmla="*/ 0 w 314"/>
                  <a:gd name="T63" fmla="*/ 0 h 169"/>
                  <a:gd name="T64" fmla="*/ 0 w 314"/>
                  <a:gd name="T65" fmla="*/ 0 h 169"/>
                  <a:gd name="T66" fmla="*/ 0 w 314"/>
                  <a:gd name="T67" fmla="*/ 0 h 169"/>
                  <a:gd name="T68" fmla="*/ 0 w 314"/>
                  <a:gd name="T69" fmla="*/ 0 h 169"/>
                  <a:gd name="T70" fmla="*/ 0 w 314"/>
                  <a:gd name="T71" fmla="*/ 0 h 169"/>
                  <a:gd name="T72" fmla="*/ 0 w 314"/>
                  <a:gd name="T73" fmla="*/ 0 h 1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14" h="169">
                    <a:moveTo>
                      <a:pt x="314" y="131"/>
                    </a:moveTo>
                    <a:lnTo>
                      <a:pt x="314" y="131"/>
                    </a:lnTo>
                    <a:lnTo>
                      <a:pt x="294" y="129"/>
                    </a:lnTo>
                    <a:lnTo>
                      <a:pt x="274" y="126"/>
                    </a:lnTo>
                    <a:lnTo>
                      <a:pt x="253" y="122"/>
                    </a:lnTo>
                    <a:lnTo>
                      <a:pt x="234" y="117"/>
                    </a:lnTo>
                    <a:lnTo>
                      <a:pt x="214" y="112"/>
                    </a:lnTo>
                    <a:lnTo>
                      <a:pt x="195" y="106"/>
                    </a:lnTo>
                    <a:lnTo>
                      <a:pt x="177" y="98"/>
                    </a:lnTo>
                    <a:lnTo>
                      <a:pt x="156" y="90"/>
                    </a:lnTo>
                    <a:lnTo>
                      <a:pt x="139" y="81"/>
                    </a:lnTo>
                    <a:lnTo>
                      <a:pt x="121" y="71"/>
                    </a:lnTo>
                    <a:lnTo>
                      <a:pt x="104" y="61"/>
                    </a:lnTo>
                    <a:lnTo>
                      <a:pt x="88" y="51"/>
                    </a:lnTo>
                    <a:lnTo>
                      <a:pt x="73" y="39"/>
                    </a:lnTo>
                    <a:lnTo>
                      <a:pt x="58" y="26"/>
                    </a:lnTo>
                    <a:lnTo>
                      <a:pt x="44" y="13"/>
                    </a:lnTo>
                    <a:lnTo>
                      <a:pt x="32" y="0"/>
                    </a:lnTo>
                    <a:lnTo>
                      <a:pt x="0" y="24"/>
                    </a:lnTo>
                    <a:lnTo>
                      <a:pt x="14" y="39"/>
                    </a:lnTo>
                    <a:lnTo>
                      <a:pt x="30" y="54"/>
                    </a:lnTo>
                    <a:lnTo>
                      <a:pt x="45" y="67"/>
                    </a:lnTo>
                    <a:lnTo>
                      <a:pt x="62" y="81"/>
                    </a:lnTo>
                    <a:lnTo>
                      <a:pt x="81" y="94"/>
                    </a:lnTo>
                    <a:lnTo>
                      <a:pt x="99" y="106"/>
                    </a:lnTo>
                    <a:lnTo>
                      <a:pt x="120" y="116"/>
                    </a:lnTo>
                    <a:lnTo>
                      <a:pt x="139" y="126"/>
                    </a:lnTo>
                    <a:lnTo>
                      <a:pt x="159" y="134"/>
                    </a:lnTo>
                    <a:lnTo>
                      <a:pt x="180" y="142"/>
                    </a:lnTo>
                    <a:lnTo>
                      <a:pt x="202" y="150"/>
                    </a:lnTo>
                    <a:lnTo>
                      <a:pt x="223" y="155"/>
                    </a:lnTo>
                    <a:lnTo>
                      <a:pt x="245" y="160"/>
                    </a:lnTo>
                    <a:lnTo>
                      <a:pt x="267" y="164"/>
                    </a:lnTo>
                    <a:lnTo>
                      <a:pt x="288" y="167"/>
                    </a:lnTo>
                    <a:lnTo>
                      <a:pt x="309" y="169"/>
                    </a:lnTo>
                    <a:lnTo>
                      <a:pt x="314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1" name="Freeform 154"/>
              <p:cNvSpPr>
                <a:spLocks/>
              </p:cNvSpPr>
              <p:nvPr/>
            </p:nvSpPr>
            <p:spPr bwMode="auto">
              <a:xfrm>
                <a:off x="5111" y="3962"/>
                <a:ext cx="58" cy="9"/>
              </a:xfrm>
              <a:custGeom>
                <a:avLst/>
                <a:gdLst>
                  <a:gd name="T0" fmla="*/ 0 w 689"/>
                  <a:gd name="T1" fmla="*/ 0 h 111"/>
                  <a:gd name="T2" fmla="*/ 0 w 689"/>
                  <a:gd name="T3" fmla="*/ 0 h 111"/>
                  <a:gd name="T4" fmla="*/ 0 w 689"/>
                  <a:gd name="T5" fmla="*/ 0 h 111"/>
                  <a:gd name="T6" fmla="*/ 0 w 689"/>
                  <a:gd name="T7" fmla="*/ 0 h 111"/>
                  <a:gd name="T8" fmla="*/ 0 w 689"/>
                  <a:gd name="T9" fmla="*/ 0 h 111"/>
                  <a:gd name="T10" fmla="*/ 0 w 689"/>
                  <a:gd name="T11" fmla="*/ 0 h 111"/>
                  <a:gd name="T12" fmla="*/ 0 w 689"/>
                  <a:gd name="T13" fmla="*/ 0 h 111"/>
                  <a:gd name="T14" fmla="*/ 0 w 689"/>
                  <a:gd name="T15" fmla="*/ 0 h 111"/>
                  <a:gd name="T16" fmla="*/ 0 w 689"/>
                  <a:gd name="T17" fmla="*/ 0 h 111"/>
                  <a:gd name="T18" fmla="*/ 0 w 689"/>
                  <a:gd name="T19" fmla="*/ 0 h 111"/>
                  <a:gd name="T20" fmla="*/ 0 w 689"/>
                  <a:gd name="T21" fmla="*/ 0 h 111"/>
                  <a:gd name="T22" fmla="*/ 0 w 689"/>
                  <a:gd name="T23" fmla="*/ 0 h 111"/>
                  <a:gd name="T24" fmla="*/ 0 w 689"/>
                  <a:gd name="T25" fmla="*/ 0 h 111"/>
                  <a:gd name="T26" fmla="*/ 0 w 689"/>
                  <a:gd name="T27" fmla="*/ 0 h 111"/>
                  <a:gd name="T28" fmla="*/ 0 w 689"/>
                  <a:gd name="T29" fmla="*/ 0 h 111"/>
                  <a:gd name="T30" fmla="*/ 0 w 689"/>
                  <a:gd name="T31" fmla="*/ 0 h 111"/>
                  <a:gd name="T32" fmla="*/ 0 w 689"/>
                  <a:gd name="T33" fmla="*/ 0 h 111"/>
                  <a:gd name="T34" fmla="*/ 0 w 689"/>
                  <a:gd name="T35" fmla="*/ 0 h 111"/>
                  <a:gd name="T36" fmla="*/ 0 w 689"/>
                  <a:gd name="T37" fmla="*/ 0 h 111"/>
                  <a:gd name="T38" fmla="*/ 0 w 689"/>
                  <a:gd name="T39" fmla="*/ 0 h 111"/>
                  <a:gd name="T40" fmla="*/ 0 w 689"/>
                  <a:gd name="T41" fmla="*/ 0 h 111"/>
                  <a:gd name="T42" fmla="*/ 0 w 689"/>
                  <a:gd name="T43" fmla="*/ 0 h 111"/>
                  <a:gd name="T44" fmla="*/ 0 w 689"/>
                  <a:gd name="T45" fmla="*/ 0 h 111"/>
                  <a:gd name="T46" fmla="*/ 0 w 689"/>
                  <a:gd name="T47" fmla="*/ 0 h 111"/>
                  <a:gd name="T48" fmla="*/ 0 w 689"/>
                  <a:gd name="T49" fmla="*/ 0 h 111"/>
                  <a:gd name="T50" fmla="*/ 0 w 689"/>
                  <a:gd name="T51" fmla="*/ 0 h 111"/>
                  <a:gd name="T52" fmla="*/ 0 w 689"/>
                  <a:gd name="T53" fmla="*/ 0 h 111"/>
                  <a:gd name="T54" fmla="*/ 0 w 689"/>
                  <a:gd name="T55" fmla="*/ 0 h 111"/>
                  <a:gd name="T56" fmla="*/ 0 w 689"/>
                  <a:gd name="T57" fmla="*/ 0 h 111"/>
                  <a:gd name="T58" fmla="*/ 0 w 689"/>
                  <a:gd name="T59" fmla="*/ 0 h 111"/>
                  <a:gd name="T60" fmla="*/ 0 w 689"/>
                  <a:gd name="T61" fmla="*/ 0 h 111"/>
                  <a:gd name="T62" fmla="*/ 0 w 689"/>
                  <a:gd name="T63" fmla="*/ 0 h 111"/>
                  <a:gd name="T64" fmla="*/ 0 w 689"/>
                  <a:gd name="T65" fmla="*/ 0 h 111"/>
                  <a:gd name="T66" fmla="*/ 0 w 689"/>
                  <a:gd name="T67" fmla="*/ 0 h 111"/>
                  <a:gd name="T68" fmla="*/ 0 w 689"/>
                  <a:gd name="T69" fmla="*/ 0 h 111"/>
                  <a:gd name="T70" fmla="*/ 0 w 689"/>
                  <a:gd name="T71" fmla="*/ 0 h 111"/>
                  <a:gd name="T72" fmla="*/ 0 w 689"/>
                  <a:gd name="T73" fmla="*/ 0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89" h="111">
                    <a:moveTo>
                      <a:pt x="689" y="7"/>
                    </a:moveTo>
                    <a:lnTo>
                      <a:pt x="666" y="0"/>
                    </a:lnTo>
                    <a:lnTo>
                      <a:pt x="621" y="13"/>
                    </a:lnTo>
                    <a:lnTo>
                      <a:pt x="575" y="26"/>
                    </a:lnTo>
                    <a:lnTo>
                      <a:pt x="532" y="36"/>
                    </a:lnTo>
                    <a:lnTo>
                      <a:pt x="489" y="44"/>
                    </a:lnTo>
                    <a:lnTo>
                      <a:pt x="448" y="52"/>
                    </a:lnTo>
                    <a:lnTo>
                      <a:pt x="406" y="58"/>
                    </a:lnTo>
                    <a:lnTo>
                      <a:pt x="366" y="63"/>
                    </a:lnTo>
                    <a:lnTo>
                      <a:pt x="325" y="67"/>
                    </a:lnTo>
                    <a:lnTo>
                      <a:pt x="286" y="69"/>
                    </a:lnTo>
                    <a:lnTo>
                      <a:pt x="245" y="71"/>
                    </a:lnTo>
                    <a:lnTo>
                      <a:pt x="206" y="72"/>
                    </a:lnTo>
                    <a:lnTo>
                      <a:pt x="166" y="72"/>
                    </a:lnTo>
                    <a:lnTo>
                      <a:pt x="127" y="71"/>
                    </a:lnTo>
                    <a:lnTo>
                      <a:pt x="87" y="69"/>
                    </a:lnTo>
                    <a:lnTo>
                      <a:pt x="46" y="67"/>
                    </a:lnTo>
                    <a:lnTo>
                      <a:pt x="5" y="64"/>
                    </a:lnTo>
                    <a:lnTo>
                      <a:pt x="0" y="102"/>
                    </a:lnTo>
                    <a:lnTo>
                      <a:pt x="44" y="105"/>
                    </a:lnTo>
                    <a:lnTo>
                      <a:pt x="85" y="107"/>
                    </a:lnTo>
                    <a:lnTo>
                      <a:pt x="124" y="109"/>
                    </a:lnTo>
                    <a:lnTo>
                      <a:pt x="166" y="111"/>
                    </a:lnTo>
                    <a:lnTo>
                      <a:pt x="206" y="111"/>
                    </a:lnTo>
                    <a:lnTo>
                      <a:pt x="247" y="109"/>
                    </a:lnTo>
                    <a:lnTo>
                      <a:pt x="288" y="107"/>
                    </a:lnTo>
                    <a:lnTo>
                      <a:pt x="329" y="105"/>
                    </a:lnTo>
                    <a:lnTo>
                      <a:pt x="370" y="101"/>
                    </a:lnTo>
                    <a:lnTo>
                      <a:pt x="412" y="96"/>
                    </a:lnTo>
                    <a:lnTo>
                      <a:pt x="454" y="90"/>
                    </a:lnTo>
                    <a:lnTo>
                      <a:pt x="498" y="82"/>
                    </a:lnTo>
                    <a:lnTo>
                      <a:pt x="541" y="74"/>
                    </a:lnTo>
                    <a:lnTo>
                      <a:pt x="586" y="64"/>
                    </a:lnTo>
                    <a:lnTo>
                      <a:pt x="631" y="52"/>
                    </a:lnTo>
                    <a:lnTo>
                      <a:pt x="679" y="39"/>
                    </a:lnTo>
                    <a:lnTo>
                      <a:pt x="656" y="32"/>
                    </a:lnTo>
                    <a:lnTo>
                      <a:pt x="68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2" name="Freeform 155"/>
              <p:cNvSpPr>
                <a:spLocks/>
              </p:cNvSpPr>
              <p:nvPr/>
            </p:nvSpPr>
            <p:spPr bwMode="auto">
              <a:xfrm>
                <a:off x="5166" y="3962"/>
                <a:ext cx="35" cy="16"/>
              </a:xfrm>
              <a:custGeom>
                <a:avLst/>
                <a:gdLst>
                  <a:gd name="T0" fmla="*/ 0 w 415"/>
                  <a:gd name="T1" fmla="*/ 0 h 191"/>
                  <a:gd name="T2" fmla="*/ 0 w 415"/>
                  <a:gd name="T3" fmla="*/ 0 h 191"/>
                  <a:gd name="T4" fmla="*/ 0 w 415"/>
                  <a:gd name="T5" fmla="*/ 0 h 191"/>
                  <a:gd name="T6" fmla="*/ 0 w 415"/>
                  <a:gd name="T7" fmla="*/ 0 h 191"/>
                  <a:gd name="T8" fmla="*/ 0 w 415"/>
                  <a:gd name="T9" fmla="*/ 0 h 191"/>
                  <a:gd name="T10" fmla="*/ 0 w 415"/>
                  <a:gd name="T11" fmla="*/ 0 h 191"/>
                  <a:gd name="T12" fmla="*/ 0 w 415"/>
                  <a:gd name="T13" fmla="*/ 0 h 191"/>
                  <a:gd name="T14" fmla="*/ 0 w 415"/>
                  <a:gd name="T15" fmla="*/ 0 h 191"/>
                  <a:gd name="T16" fmla="*/ 0 w 415"/>
                  <a:gd name="T17" fmla="*/ 0 h 191"/>
                  <a:gd name="T18" fmla="*/ 0 w 415"/>
                  <a:gd name="T19" fmla="*/ 0 h 191"/>
                  <a:gd name="T20" fmla="*/ 0 w 415"/>
                  <a:gd name="T21" fmla="*/ 0 h 191"/>
                  <a:gd name="T22" fmla="*/ 0 w 415"/>
                  <a:gd name="T23" fmla="*/ 0 h 191"/>
                  <a:gd name="T24" fmla="*/ 0 w 415"/>
                  <a:gd name="T25" fmla="*/ 0 h 191"/>
                  <a:gd name="T26" fmla="*/ 0 w 415"/>
                  <a:gd name="T27" fmla="*/ 0 h 191"/>
                  <a:gd name="T28" fmla="*/ 0 w 415"/>
                  <a:gd name="T29" fmla="*/ 0 h 191"/>
                  <a:gd name="T30" fmla="*/ 0 w 415"/>
                  <a:gd name="T31" fmla="*/ 0 h 191"/>
                  <a:gd name="T32" fmla="*/ 0 w 415"/>
                  <a:gd name="T33" fmla="*/ 0 h 191"/>
                  <a:gd name="T34" fmla="*/ 0 w 415"/>
                  <a:gd name="T35" fmla="*/ 0 h 191"/>
                  <a:gd name="T36" fmla="*/ 0 w 415"/>
                  <a:gd name="T37" fmla="*/ 0 h 191"/>
                  <a:gd name="T38" fmla="*/ 0 w 415"/>
                  <a:gd name="T39" fmla="*/ 0 h 191"/>
                  <a:gd name="T40" fmla="*/ 0 w 415"/>
                  <a:gd name="T41" fmla="*/ 0 h 191"/>
                  <a:gd name="T42" fmla="*/ 0 w 415"/>
                  <a:gd name="T43" fmla="*/ 0 h 191"/>
                  <a:gd name="T44" fmla="*/ 0 w 415"/>
                  <a:gd name="T45" fmla="*/ 0 h 191"/>
                  <a:gd name="T46" fmla="*/ 0 w 415"/>
                  <a:gd name="T47" fmla="*/ 0 h 191"/>
                  <a:gd name="T48" fmla="*/ 0 w 415"/>
                  <a:gd name="T49" fmla="*/ 0 h 191"/>
                  <a:gd name="T50" fmla="*/ 0 w 415"/>
                  <a:gd name="T51" fmla="*/ 0 h 191"/>
                  <a:gd name="T52" fmla="*/ 0 w 415"/>
                  <a:gd name="T53" fmla="*/ 0 h 191"/>
                  <a:gd name="T54" fmla="*/ 0 w 415"/>
                  <a:gd name="T55" fmla="*/ 0 h 191"/>
                  <a:gd name="T56" fmla="*/ 0 w 415"/>
                  <a:gd name="T57" fmla="*/ 0 h 191"/>
                  <a:gd name="T58" fmla="*/ 0 w 415"/>
                  <a:gd name="T59" fmla="*/ 0 h 191"/>
                  <a:gd name="T60" fmla="*/ 0 w 415"/>
                  <a:gd name="T61" fmla="*/ 0 h 191"/>
                  <a:gd name="T62" fmla="*/ 0 w 415"/>
                  <a:gd name="T63" fmla="*/ 0 h 191"/>
                  <a:gd name="T64" fmla="*/ 0 w 415"/>
                  <a:gd name="T65" fmla="*/ 0 h 191"/>
                  <a:gd name="T66" fmla="*/ 0 w 415"/>
                  <a:gd name="T67" fmla="*/ 0 h 191"/>
                  <a:gd name="T68" fmla="*/ 0 w 415"/>
                  <a:gd name="T69" fmla="*/ 0 h 191"/>
                  <a:gd name="T70" fmla="*/ 0 w 415"/>
                  <a:gd name="T71" fmla="*/ 0 h 191"/>
                  <a:gd name="T72" fmla="*/ 0 w 415"/>
                  <a:gd name="T73" fmla="*/ 0 h 1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15" h="191">
                    <a:moveTo>
                      <a:pt x="415" y="153"/>
                    </a:moveTo>
                    <a:lnTo>
                      <a:pt x="415" y="153"/>
                    </a:lnTo>
                    <a:lnTo>
                      <a:pt x="389" y="151"/>
                    </a:lnTo>
                    <a:lnTo>
                      <a:pt x="363" y="150"/>
                    </a:lnTo>
                    <a:lnTo>
                      <a:pt x="337" y="148"/>
                    </a:lnTo>
                    <a:lnTo>
                      <a:pt x="312" y="145"/>
                    </a:lnTo>
                    <a:lnTo>
                      <a:pt x="287" y="142"/>
                    </a:lnTo>
                    <a:lnTo>
                      <a:pt x="262" y="138"/>
                    </a:lnTo>
                    <a:lnTo>
                      <a:pt x="239" y="133"/>
                    </a:lnTo>
                    <a:lnTo>
                      <a:pt x="215" y="126"/>
                    </a:lnTo>
                    <a:lnTo>
                      <a:pt x="191" y="119"/>
                    </a:lnTo>
                    <a:lnTo>
                      <a:pt x="170" y="110"/>
                    </a:lnTo>
                    <a:lnTo>
                      <a:pt x="146" y="96"/>
                    </a:lnTo>
                    <a:lnTo>
                      <a:pt x="123" y="83"/>
                    </a:lnTo>
                    <a:lnTo>
                      <a:pt x="101" y="67"/>
                    </a:lnTo>
                    <a:lnTo>
                      <a:pt x="79" y="48"/>
                    </a:lnTo>
                    <a:lnTo>
                      <a:pt x="55" y="26"/>
                    </a:lnTo>
                    <a:lnTo>
                      <a:pt x="33" y="0"/>
                    </a:lnTo>
                    <a:lnTo>
                      <a:pt x="0" y="25"/>
                    </a:lnTo>
                    <a:lnTo>
                      <a:pt x="25" y="52"/>
                    </a:lnTo>
                    <a:lnTo>
                      <a:pt x="49" y="76"/>
                    </a:lnTo>
                    <a:lnTo>
                      <a:pt x="75" y="97"/>
                    </a:lnTo>
                    <a:lnTo>
                      <a:pt x="99" y="116"/>
                    </a:lnTo>
                    <a:lnTo>
                      <a:pt x="124" y="131"/>
                    </a:lnTo>
                    <a:lnTo>
                      <a:pt x="150" y="144"/>
                    </a:lnTo>
                    <a:lnTo>
                      <a:pt x="176" y="155"/>
                    </a:lnTo>
                    <a:lnTo>
                      <a:pt x="202" y="164"/>
                    </a:lnTo>
                    <a:lnTo>
                      <a:pt x="228" y="171"/>
                    </a:lnTo>
                    <a:lnTo>
                      <a:pt x="254" y="176"/>
                    </a:lnTo>
                    <a:lnTo>
                      <a:pt x="281" y="180"/>
                    </a:lnTo>
                    <a:lnTo>
                      <a:pt x="308" y="183"/>
                    </a:lnTo>
                    <a:lnTo>
                      <a:pt x="332" y="186"/>
                    </a:lnTo>
                    <a:lnTo>
                      <a:pt x="360" y="188"/>
                    </a:lnTo>
                    <a:lnTo>
                      <a:pt x="386" y="189"/>
                    </a:lnTo>
                    <a:lnTo>
                      <a:pt x="413" y="191"/>
                    </a:lnTo>
                    <a:lnTo>
                      <a:pt x="415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3" name="Freeform 156"/>
              <p:cNvSpPr>
                <a:spLocks/>
              </p:cNvSpPr>
              <p:nvPr/>
            </p:nvSpPr>
            <p:spPr bwMode="auto">
              <a:xfrm>
                <a:off x="5200" y="3972"/>
                <a:ext cx="110" cy="8"/>
              </a:xfrm>
              <a:custGeom>
                <a:avLst/>
                <a:gdLst>
                  <a:gd name="T0" fmla="*/ 0 w 1322"/>
                  <a:gd name="T1" fmla="*/ 0 h 99"/>
                  <a:gd name="T2" fmla="*/ 0 w 1322"/>
                  <a:gd name="T3" fmla="*/ 0 h 99"/>
                  <a:gd name="T4" fmla="*/ 0 w 1322"/>
                  <a:gd name="T5" fmla="*/ 0 h 99"/>
                  <a:gd name="T6" fmla="*/ 0 w 1322"/>
                  <a:gd name="T7" fmla="*/ 0 h 99"/>
                  <a:gd name="T8" fmla="*/ 0 w 1322"/>
                  <a:gd name="T9" fmla="*/ 0 h 99"/>
                  <a:gd name="T10" fmla="*/ 0 w 1322"/>
                  <a:gd name="T11" fmla="*/ 0 h 99"/>
                  <a:gd name="T12" fmla="*/ 0 w 1322"/>
                  <a:gd name="T13" fmla="*/ 0 h 99"/>
                  <a:gd name="T14" fmla="*/ 0 w 1322"/>
                  <a:gd name="T15" fmla="*/ 0 h 99"/>
                  <a:gd name="T16" fmla="*/ 0 w 1322"/>
                  <a:gd name="T17" fmla="*/ 0 h 99"/>
                  <a:gd name="T18" fmla="*/ 0 w 1322"/>
                  <a:gd name="T19" fmla="*/ 0 h 99"/>
                  <a:gd name="T20" fmla="*/ 0 w 1322"/>
                  <a:gd name="T21" fmla="*/ 0 h 99"/>
                  <a:gd name="T22" fmla="*/ 0 w 1322"/>
                  <a:gd name="T23" fmla="*/ 0 h 99"/>
                  <a:gd name="T24" fmla="*/ 0 w 1322"/>
                  <a:gd name="T25" fmla="*/ 0 h 99"/>
                  <a:gd name="T26" fmla="*/ 0 w 1322"/>
                  <a:gd name="T27" fmla="*/ 0 h 99"/>
                  <a:gd name="T28" fmla="*/ 0 w 1322"/>
                  <a:gd name="T29" fmla="*/ 0 h 99"/>
                  <a:gd name="T30" fmla="*/ 0 w 1322"/>
                  <a:gd name="T31" fmla="*/ 0 h 99"/>
                  <a:gd name="T32" fmla="*/ 0 w 1322"/>
                  <a:gd name="T33" fmla="*/ 0 h 99"/>
                  <a:gd name="T34" fmla="*/ 0 w 1322"/>
                  <a:gd name="T35" fmla="*/ 0 h 99"/>
                  <a:gd name="T36" fmla="*/ 0 w 1322"/>
                  <a:gd name="T37" fmla="*/ 0 h 99"/>
                  <a:gd name="T38" fmla="*/ 0 w 1322"/>
                  <a:gd name="T39" fmla="*/ 0 h 99"/>
                  <a:gd name="T40" fmla="*/ 0 w 1322"/>
                  <a:gd name="T41" fmla="*/ 0 h 99"/>
                  <a:gd name="T42" fmla="*/ 0 w 1322"/>
                  <a:gd name="T43" fmla="*/ 0 h 99"/>
                  <a:gd name="T44" fmla="*/ 0 w 1322"/>
                  <a:gd name="T45" fmla="*/ 0 h 99"/>
                  <a:gd name="T46" fmla="*/ 0 w 1322"/>
                  <a:gd name="T47" fmla="*/ 0 h 99"/>
                  <a:gd name="T48" fmla="*/ 0 w 1322"/>
                  <a:gd name="T49" fmla="*/ 0 h 99"/>
                  <a:gd name="T50" fmla="*/ 0 w 1322"/>
                  <a:gd name="T51" fmla="*/ 0 h 99"/>
                  <a:gd name="T52" fmla="*/ 0 w 1322"/>
                  <a:gd name="T53" fmla="*/ 0 h 99"/>
                  <a:gd name="T54" fmla="*/ 0 w 1322"/>
                  <a:gd name="T55" fmla="*/ 0 h 99"/>
                  <a:gd name="T56" fmla="*/ 0 w 1322"/>
                  <a:gd name="T57" fmla="*/ 0 h 99"/>
                  <a:gd name="T58" fmla="*/ 0 w 1322"/>
                  <a:gd name="T59" fmla="*/ 0 h 99"/>
                  <a:gd name="T60" fmla="*/ 0 w 1322"/>
                  <a:gd name="T61" fmla="*/ 0 h 99"/>
                  <a:gd name="T62" fmla="*/ 0 w 1322"/>
                  <a:gd name="T63" fmla="*/ 0 h 99"/>
                  <a:gd name="T64" fmla="*/ 0 w 1322"/>
                  <a:gd name="T65" fmla="*/ 0 h 99"/>
                  <a:gd name="T66" fmla="*/ 0 w 1322"/>
                  <a:gd name="T67" fmla="*/ 0 h 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22" h="99">
                    <a:moveTo>
                      <a:pt x="1315" y="0"/>
                    </a:moveTo>
                    <a:lnTo>
                      <a:pt x="1315" y="0"/>
                    </a:lnTo>
                    <a:lnTo>
                      <a:pt x="1274" y="6"/>
                    </a:lnTo>
                    <a:lnTo>
                      <a:pt x="1234" y="12"/>
                    </a:lnTo>
                    <a:lnTo>
                      <a:pt x="1193" y="18"/>
                    </a:lnTo>
                    <a:lnTo>
                      <a:pt x="1152" y="23"/>
                    </a:lnTo>
                    <a:lnTo>
                      <a:pt x="1112" y="28"/>
                    </a:lnTo>
                    <a:lnTo>
                      <a:pt x="1071" y="32"/>
                    </a:lnTo>
                    <a:lnTo>
                      <a:pt x="1030" y="36"/>
                    </a:lnTo>
                    <a:lnTo>
                      <a:pt x="989" y="40"/>
                    </a:lnTo>
                    <a:lnTo>
                      <a:pt x="948" y="44"/>
                    </a:lnTo>
                    <a:lnTo>
                      <a:pt x="909" y="47"/>
                    </a:lnTo>
                    <a:lnTo>
                      <a:pt x="868" y="49"/>
                    </a:lnTo>
                    <a:lnTo>
                      <a:pt x="825" y="52"/>
                    </a:lnTo>
                    <a:lnTo>
                      <a:pt x="784" y="54"/>
                    </a:lnTo>
                    <a:lnTo>
                      <a:pt x="744" y="56"/>
                    </a:lnTo>
                    <a:lnTo>
                      <a:pt x="704" y="57"/>
                    </a:lnTo>
                    <a:lnTo>
                      <a:pt x="662" y="58"/>
                    </a:lnTo>
                    <a:lnTo>
                      <a:pt x="621" y="59"/>
                    </a:lnTo>
                    <a:lnTo>
                      <a:pt x="580" y="60"/>
                    </a:lnTo>
                    <a:lnTo>
                      <a:pt x="537" y="60"/>
                    </a:lnTo>
                    <a:lnTo>
                      <a:pt x="496" y="60"/>
                    </a:lnTo>
                    <a:lnTo>
                      <a:pt x="456" y="60"/>
                    </a:lnTo>
                    <a:lnTo>
                      <a:pt x="413" y="59"/>
                    </a:lnTo>
                    <a:lnTo>
                      <a:pt x="372" y="58"/>
                    </a:lnTo>
                    <a:lnTo>
                      <a:pt x="331" y="58"/>
                    </a:lnTo>
                    <a:lnTo>
                      <a:pt x="290" y="56"/>
                    </a:lnTo>
                    <a:lnTo>
                      <a:pt x="249" y="55"/>
                    </a:lnTo>
                    <a:lnTo>
                      <a:pt x="208" y="53"/>
                    </a:lnTo>
                    <a:lnTo>
                      <a:pt x="168" y="51"/>
                    </a:lnTo>
                    <a:lnTo>
                      <a:pt x="125" y="49"/>
                    </a:lnTo>
                    <a:lnTo>
                      <a:pt x="84" y="47"/>
                    </a:lnTo>
                    <a:lnTo>
                      <a:pt x="43" y="45"/>
                    </a:lnTo>
                    <a:lnTo>
                      <a:pt x="2" y="42"/>
                    </a:lnTo>
                    <a:lnTo>
                      <a:pt x="0" y="80"/>
                    </a:lnTo>
                    <a:lnTo>
                      <a:pt x="41" y="84"/>
                    </a:lnTo>
                    <a:lnTo>
                      <a:pt x="82" y="86"/>
                    </a:lnTo>
                    <a:lnTo>
                      <a:pt x="123" y="88"/>
                    </a:lnTo>
                    <a:lnTo>
                      <a:pt x="165" y="90"/>
                    </a:lnTo>
                    <a:lnTo>
                      <a:pt x="206" y="92"/>
                    </a:lnTo>
                    <a:lnTo>
                      <a:pt x="247" y="94"/>
                    </a:lnTo>
                    <a:lnTo>
                      <a:pt x="288" y="95"/>
                    </a:lnTo>
                    <a:lnTo>
                      <a:pt x="331" y="97"/>
                    </a:lnTo>
                    <a:lnTo>
                      <a:pt x="372" y="97"/>
                    </a:lnTo>
                    <a:lnTo>
                      <a:pt x="413" y="98"/>
                    </a:lnTo>
                    <a:lnTo>
                      <a:pt x="456" y="99"/>
                    </a:lnTo>
                    <a:lnTo>
                      <a:pt x="496" y="99"/>
                    </a:lnTo>
                    <a:lnTo>
                      <a:pt x="537" y="99"/>
                    </a:lnTo>
                    <a:lnTo>
                      <a:pt x="580" y="99"/>
                    </a:lnTo>
                    <a:lnTo>
                      <a:pt x="621" y="98"/>
                    </a:lnTo>
                    <a:lnTo>
                      <a:pt x="662" y="97"/>
                    </a:lnTo>
                    <a:lnTo>
                      <a:pt x="704" y="96"/>
                    </a:lnTo>
                    <a:lnTo>
                      <a:pt x="746" y="95"/>
                    </a:lnTo>
                    <a:lnTo>
                      <a:pt x="787" y="93"/>
                    </a:lnTo>
                    <a:lnTo>
                      <a:pt x="828" y="91"/>
                    </a:lnTo>
                    <a:lnTo>
                      <a:pt x="870" y="88"/>
                    </a:lnTo>
                    <a:lnTo>
                      <a:pt x="911" y="86"/>
                    </a:lnTo>
                    <a:lnTo>
                      <a:pt x="953" y="82"/>
                    </a:lnTo>
                    <a:lnTo>
                      <a:pt x="994" y="78"/>
                    </a:lnTo>
                    <a:lnTo>
                      <a:pt x="1035" y="74"/>
                    </a:lnTo>
                    <a:lnTo>
                      <a:pt x="1076" y="70"/>
                    </a:lnTo>
                    <a:lnTo>
                      <a:pt x="1117" y="66"/>
                    </a:lnTo>
                    <a:lnTo>
                      <a:pt x="1159" y="61"/>
                    </a:lnTo>
                    <a:lnTo>
                      <a:pt x="1200" y="56"/>
                    </a:lnTo>
                    <a:lnTo>
                      <a:pt x="1241" y="50"/>
                    </a:lnTo>
                    <a:lnTo>
                      <a:pt x="1281" y="44"/>
                    </a:lnTo>
                    <a:lnTo>
                      <a:pt x="1322" y="38"/>
                    </a:lnTo>
                    <a:lnTo>
                      <a:pt x="13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4" name="Freeform 157"/>
              <p:cNvSpPr>
                <a:spLocks/>
              </p:cNvSpPr>
              <p:nvPr/>
            </p:nvSpPr>
            <p:spPr bwMode="auto">
              <a:xfrm>
                <a:off x="5310" y="3953"/>
                <a:ext cx="33" cy="22"/>
              </a:xfrm>
              <a:custGeom>
                <a:avLst/>
                <a:gdLst>
                  <a:gd name="T0" fmla="*/ 0 w 399"/>
                  <a:gd name="T1" fmla="*/ 0 h 260"/>
                  <a:gd name="T2" fmla="*/ 0 w 399"/>
                  <a:gd name="T3" fmla="*/ 0 h 260"/>
                  <a:gd name="T4" fmla="*/ 0 w 399"/>
                  <a:gd name="T5" fmla="*/ 0 h 260"/>
                  <a:gd name="T6" fmla="*/ 0 w 399"/>
                  <a:gd name="T7" fmla="*/ 0 h 260"/>
                  <a:gd name="T8" fmla="*/ 0 w 399"/>
                  <a:gd name="T9" fmla="*/ 0 h 260"/>
                  <a:gd name="T10" fmla="*/ 0 w 399"/>
                  <a:gd name="T11" fmla="*/ 0 h 260"/>
                  <a:gd name="T12" fmla="*/ 0 w 399"/>
                  <a:gd name="T13" fmla="*/ 0 h 260"/>
                  <a:gd name="T14" fmla="*/ 0 w 399"/>
                  <a:gd name="T15" fmla="*/ 0 h 260"/>
                  <a:gd name="T16" fmla="*/ 0 w 399"/>
                  <a:gd name="T17" fmla="*/ 0 h 260"/>
                  <a:gd name="T18" fmla="*/ 0 w 399"/>
                  <a:gd name="T19" fmla="*/ 0 h 260"/>
                  <a:gd name="T20" fmla="*/ 0 w 399"/>
                  <a:gd name="T21" fmla="*/ 0 h 260"/>
                  <a:gd name="T22" fmla="*/ 0 w 399"/>
                  <a:gd name="T23" fmla="*/ 0 h 260"/>
                  <a:gd name="T24" fmla="*/ 0 w 399"/>
                  <a:gd name="T25" fmla="*/ 0 h 260"/>
                  <a:gd name="T26" fmla="*/ 0 w 399"/>
                  <a:gd name="T27" fmla="*/ 0 h 260"/>
                  <a:gd name="T28" fmla="*/ 0 w 399"/>
                  <a:gd name="T29" fmla="*/ 0 h 260"/>
                  <a:gd name="T30" fmla="*/ 0 w 399"/>
                  <a:gd name="T31" fmla="*/ 0 h 260"/>
                  <a:gd name="T32" fmla="*/ 0 w 399"/>
                  <a:gd name="T33" fmla="*/ 0 h 260"/>
                  <a:gd name="T34" fmla="*/ 0 w 399"/>
                  <a:gd name="T35" fmla="*/ 0 h 260"/>
                  <a:gd name="T36" fmla="*/ 0 w 399"/>
                  <a:gd name="T37" fmla="*/ 0 h 260"/>
                  <a:gd name="T38" fmla="*/ 0 w 399"/>
                  <a:gd name="T39" fmla="*/ 0 h 260"/>
                  <a:gd name="T40" fmla="*/ 0 w 399"/>
                  <a:gd name="T41" fmla="*/ 0 h 260"/>
                  <a:gd name="T42" fmla="*/ 0 w 399"/>
                  <a:gd name="T43" fmla="*/ 0 h 260"/>
                  <a:gd name="T44" fmla="*/ 0 w 399"/>
                  <a:gd name="T45" fmla="*/ 0 h 260"/>
                  <a:gd name="T46" fmla="*/ 0 w 399"/>
                  <a:gd name="T47" fmla="*/ 0 h 260"/>
                  <a:gd name="T48" fmla="*/ 0 w 399"/>
                  <a:gd name="T49" fmla="*/ 0 h 260"/>
                  <a:gd name="T50" fmla="*/ 0 w 399"/>
                  <a:gd name="T51" fmla="*/ 0 h 260"/>
                  <a:gd name="T52" fmla="*/ 0 w 399"/>
                  <a:gd name="T53" fmla="*/ 0 h 260"/>
                  <a:gd name="T54" fmla="*/ 0 w 399"/>
                  <a:gd name="T55" fmla="*/ 0 h 260"/>
                  <a:gd name="T56" fmla="*/ 0 w 399"/>
                  <a:gd name="T57" fmla="*/ 0 h 260"/>
                  <a:gd name="T58" fmla="*/ 0 w 399"/>
                  <a:gd name="T59" fmla="*/ 0 h 260"/>
                  <a:gd name="T60" fmla="*/ 0 w 399"/>
                  <a:gd name="T61" fmla="*/ 0 h 260"/>
                  <a:gd name="T62" fmla="*/ 0 w 399"/>
                  <a:gd name="T63" fmla="*/ 0 h 260"/>
                  <a:gd name="T64" fmla="*/ 0 w 399"/>
                  <a:gd name="T65" fmla="*/ 0 h 260"/>
                  <a:gd name="T66" fmla="*/ 0 w 399"/>
                  <a:gd name="T67" fmla="*/ 0 h 260"/>
                  <a:gd name="T68" fmla="*/ 0 w 399"/>
                  <a:gd name="T69" fmla="*/ 0 h 260"/>
                  <a:gd name="T70" fmla="*/ 0 w 399"/>
                  <a:gd name="T71" fmla="*/ 0 h 260"/>
                  <a:gd name="T72" fmla="*/ 0 w 399"/>
                  <a:gd name="T73" fmla="*/ 0 h 2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99" h="260">
                    <a:moveTo>
                      <a:pt x="358" y="0"/>
                    </a:moveTo>
                    <a:lnTo>
                      <a:pt x="358" y="0"/>
                    </a:lnTo>
                    <a:lnTo>
                      <a:pt x="350" y="21"/>
                    </a:lnTo>
                    <a:lnTo>
                      <a:pt x="339" y="44"/>
                    </a:lnTo>
                    <a:lnTo>
                      <a:pt x="325" y="64"/>
                    </a:lnTo>
                    <a:lnTo>
                      <a:pt x="309" y="83"/>
                    </a:lnTo>
                    <a:lnTo>
                      <a:pt x="289" y="101"/>
                    </a:lnTo>
                    <a:lnTo>
                      <a:pt x="269" y="117"/>
                    </a:lnTo>
                    <a:lnTo>
                      <a:pt x="245" y="134"/>
                    </a:lnTo>
                    <a:lnTo>
                      <a:pt x="221" y="148"/>
                    </a:lnTo>
                    <a:lnTo>
                      <a:pt x="194" y="162"/>
                    </a:lnTo>
                    <a:lnTo>
                      <a:pt x="168" y="173"/>
                    </a:lnTo>
                    <a:lnTo>
                      <a:pt x="140" y="184"/>
                    </a:lnTo>
                    <a:lnTo>
                      <a:pt x="112" y="194"/>
                    </a:lnTo>
                    <a:lnTo>
                      <a:pt x="83" y="202"/>
                    </a:lnTo>
                    <a:lnTo>
                      <a:pt x="55" y="210"/>
                    </a:lnTo>
                    <a:lnTo>
                      <a:pt x="27" y="217"/>
                    </a:lnTo>
                    <a:lnTo>
                      <a:pt x="0" y="222"/>
                    </a:lnTo>
                    <a:lnTo>
                      <a:pt x="7" y="260"/>
                    </a:lnTo>
                    <a:lnTo>
                      <a:pt x="36" y="255"/>
                    </a:lnTo>
                    <a:lnTo>
                      <a:pt x="66" y="249"/>
                    </a:lnTo>
                    <a:lnTo>
                      <a:pt x="96" y="241"/>
                    </a:lnTo>
                    <a:lnTo>
                      <a:pt x="125" y="231"/>
                    </a:lnTo>
                    <a:lnTo>
                      <a:pt x="156" y="221"/>
                    </a:lnTo>
                    <a:lnTo>
                      <a:pt x="186" y="209"/>
                    </a:lnTo>
                    <a:lnTo>
                      <a:pt x="214" y="196"/>
                    </a:lnTo>
                    <a:lnTo>
                      <a:pt x="243" y="182"/>
                    </a:lnTo>
                    <a:lnTo>
                      <a:pt x="269" y="166"/>
                    </a:lnTo>
                    <a:lnTo>
                      <a:pt x="295" y="148"/>
                    </a:lnTo>
                    <a:lnTo>
                      <a:pt x="317" y="130"/>
                    </a:lnTo>
                    <a:lnTo>
                      <a:pt x="339" y="109"/>
                    </a:lnTo>
                    <a:lnTo>
                      <a:pt x="359" y="86"/>
                    </a:lnTo>
                    <a:lnTo>
                      <a:pt x="376" y="62"/>
                    </a:lnTo>
                    <a:lnTo>
                      <a:pt x="389" y="38"/>
                    </a:lnTo>
                    <a:lnTo>
                      <a:pt x="399" y="10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5" name="Freeform 158"/>
              <p:cNvSpPr>
                <a:spLocks/>
              </p:cNvSpPr>
              <p:nvPr/>
            </p:nvSpPr>
            <p:spPr bwMode="auto">
              <a:xfrm>
                <a:off x="5340" y="3896"/>
                <a:ext cx="21" cy="58"/>
              </a:xfrm>
              <a:custGeom>
                <a:avLst/>
                <a:gdLst>
                  <a:gd name="T0" fmla="*/ 0 w 255"/>
                  <a:gd name="T1" fmla="*/ 0 h 698"/>
                  <a:gd name="T2" fmla="*/ 0 w 255"/>
                  <a:gd name="T3" fmla="*/ 0 h 698"/>
                  <a:gd name="T4" fmla="*/ 0 w 255"/>
                  <a:gd name="T5" fmla="*/ 0 h 698"/>
                  <a:gd name="T6" fmla="*/ 0 w 255"/>
                  <a:gd name="T7" fmla="*/ 0 h 698"/>
                  <a:gd name="T8" fmla="*/ 0 w 255"/>
                  <a:gd name="T9" fmla="*/ 0 h 698"/>
                  <a:gd name="T10" fmla="*/ 0 w 255"/>
                  <a:gd name="T11" fmla="*/ 0 h 698"/>
                  <a:gd name="T12" fmla="*/ 0 w 255"/>
                  <a:gd name="T13" fmla="*/ 0 h 698"/>
                  <a:gd name="T14" fmla="*/ 0 w 255"/>
                  <a:gd name="T15" fmla="*/ 0 h 698"/>
                  <a:gd name="T16" fmla="*/ 0 w 255"/>
                  <a:gd name="T17" fmla="*/ 0 h 698"/>
                  <a:gd name="T18" fmla="*/ 0 w 255"/>
                  <a:gd name="T19" fmla="*/ 0 h 698"/>
                  <a:gd name="T20" fmla="*/ 0 w 255"/>
                  <a:gd name="T21" fmla="*/ 0 h 698"/>
                  <a:gd name="T22" fmla="*/ 0 w 255"/>
                  <a:gd name="T23" fmla="*/ 0 h 698"/>
                  <a:gd name="T24" fmla="*/ 0 w 255"/>
                  <a:gd name="T25" fmla="*/ 0 h 698"/>
                  <a:gd name="T26" fmla="*/ 0 w 255"/>
                  <a:gd name="T27" fmla="*/ 0 h 698"/>
                  <a:gd name="T28" fmla="*/ 0 w 255"/>
                  <a:gd name="T29" fmla="*/ 0 h 698"/>
                  <a:gd name="T30" fmla="*/ 0 w 255"/>
                  <a:gd name="T31" fmla="*/ 0 h 698"/>
                  <a:gd name="T32" fmla="*/ 0 w 255"/>
                  <a:gd name="T33" fmla="*/ 0 h 698"/>
                  <a:gd name="T34" fmla="*/ 0 w 255"/>
                  <a:gd name="T35" fmla="*/ 0 h 698"/>
                  <a:gd name="T36" fmla="*/ 0 w 255"/>
                  <a:gd name="T37" fmla="*/ 0 h 698"/>
                  <a:gd name="T38" fmla="*/ 0 w 255"/>
                  <a:gd name="T39" fmla="*/ 0 h 698"/>
                  <a:gd name="T40" fmla="*/ 0 w 255"/>
                  <a:gd name="T41" fmla="*/ 0 h 698"/>
                  <a:gd name="T42" fmla="*/ 0 w 255"/>
                  <a:gd name="T43" fmla="*/ 0 h 698"/>
                  <a:gd name="T44" fmla="*/ 0 w 255"/>
                  <a:gd name="T45" fmla="*/ 0 h 698"/>
                  <a:gd name="T46" fmla="*/ 0 w 255"/>
                  <a:gd name="T47" fmla="*/ 0 h 698"/>
                  <a:gd name="T48" fmla="*/ 0 w 255"/>
                  <a:gd name="T49" fmla="*/ 0 h 698"/>
                  <a:gd name="T50" fmla="*/ 0 w 255"/>
                  <a:gd name="T51" fmla="*/ 0 h 698"/>
                  <a:gd name="T52" fmla="*/ 0 w 255"/>
                  <a:gd name="T53" fmla="*/ 0 h 698"/>
                  <a:gd name="T54" fmla="*/ 0 w 255"/>
                  <a:gd name="T55" fmla="*/ 0 h 698"/>
                  <a:gd name="T56" fmla="*/ 0 w 255"/>
                  <a:gd name="T57" fmla="*/ 0 h 698"/>
                  <a:gd name="T58" fmla="*/ 0 w 255"/>
                  <a:gd name="T59" fmla="*/ 0 h 698"/>
                  <a:gd name="T60" fmla="*/ 0 w 255"/>
                  <a:gd name="T61" fmla="*/ 0 h 698"/>
                  <a:gd name="T62" fmla="*/ 0 w 255"/>
                  <a:gd name="T63" fmla="*/ 0 h 698"/>
                  <a:gd name="T64" fmla="*/ 0 w 255"/>
                  <a:gd name="T65" fmla="*/ 0 h 698"/>
                  <a:gd name="T66" fmla="*/ 0 w 255"/>
                  <a:gd name="T67" fmla="*/ 0 h 6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55" h="698">
                    <a:moveTo>
                      <a:pt x="218" y="0"/>
                    </a:moveTo>
                    <a:lnTo>
                      <a:pt x="218" y="0"/>
                    </a:lnTo>
                    <a:lnTo>
                      <a:pt x="207" y="19"/>
                    </a:lnTo>
                    <a:lnTo>
                      <a:pt x="197" y="39"/>
                    </a:lnTo>
                    <a:lnTo>
                      <a:pt x="187" y="58"/>
                    </a:lnTo>
                    <a:lnTo>
                      <a:pt x="177" y="77"/>
                    </a:lnTo>
                    <a:lnTo>
                      <a:pt x="169" y="99"/>
                    </a:lnTo>
                    <a:lnTo>
                      <a:pt x="161" y="118"/>
                    </a:lnTo>
                    <a:lnTo>
                      <a:pt x="152" y="137"/>
                    </a:lnTo>
                    <a:lnTo>
                      <a:pt x="144" y="158"/>
                    </a:lnTo>
                    <a:lnTo>
                      <a:pt x="138" y="179"/>
                    </a:lnTo>
                    <a:lnTo>
                      <a:pt x="131" y="198"/>
                    </a:lnTo>
                    <a:lnTo>
                      <a:pt x="123" y="219"/>
                    </a:lnTo>
                    <a:lnTo>
                      <a:pt x="118" y="239"/>
                    </a:lnTo>
                    <a:lnTo>
                      <a:pt x="111" y="260"/>
                    </a:lnTo>
                    <a:lnTo>
                      <a:pt x="105" y="281"/>
                    </a:lnTo>
                    <a:lnTo>
                      <a:pt x="100" y="302"/>
                    </a:lnTo>
                    <a:lnTo>
                      <a:pt x="94" y="322"/>
                    </a:lnTo>
                    <a:lnTo>
                      <a:pt x="89" y="344"/>
                    </a:lnTo>
                    <a:lnTo>
                      <a:pt x="83" y="366"/>
                    </a:lnTo>
                    <a:lnTo>
                      <a:pt x="78" y="388"/>
                    </a:lnTo>
                    <a:lnTo>
                      <a:pt x="73" y="409"/>
                    </a:lnTo>
                    <a:lnTo>
                      <a:pt x="67" y="431"/>
                    </a:lnTo>
                    <a:lnTo>
                      <a:pt x="62" y="454"/>
                    </a:lnTo>
                    <a:lnTo>
                      <a:pt x="56" y="476"/>
                    </a:lnTo>
                    <a:lnTo>
                      <a:pt x="51" y="498"/>
                    </a:lnTo>
                    <a:lnTo>
                      <a:pt x="46" y="521"/>
                    </a:lnTo>
                    <a:lnTo>
                      <a:pt x="39" y="545"/>
                    </a:lnTo>
                    <a:lnTo>
                      <a:pt x="34" y="568"/>
                    </a:lnTo>
                    <a:lnTo>
                      <a:pt x="27" y="590"/>
                    </a:lnTo>
                    <a:lnTo>
                      <a:pt x="21" y="614"/>
                    </a:lnTo>
                    <a:lnTo>
                      <a:pt x="14" y="639"/>
                    </a:lnTo>
                    <a:lnTo>
                      <a:pt x="8" y="663"/>
                    </a:lnTo>
                    <a:lnTo>
                      <a:pt x="0" y="688"/>
                    </a:lnTo>
                    <a:lnTo>
                      <a:pt x="41" y="698"/>
                    </a:lnTo>
                    <a:lnTo>
                      <a:pt x="49" y="673"/>
                    </a:lnTo>
                    <a:lnTo>
                      <a:pt x="55" y="649"/>
                    </a:lnTo>
                    <a:lnTo>
                      <a:pt x="62" y="624"/>
                    </a:lnTo>
                    <a:lnTo>
                      <a:pt x="68" y="600"/>
                    </a:lnTo>
                    <a:lnTo>
                      <a:pt x="75" y="576"/>
                    </a:lnTo>
                    <a:lnTo>
                      <a:pt x="80" y="553"/>
                    </a:lnTo>
                    <a:lnTo>
                      <a:pt x="87" y="529"/>
                    </a:lnTo>
                    <a:lnTo>
                      <a:pt x="92" y="506"/>
                    </a:lnTo>
                    <a:lnTo>
                      <a:pt x="97" y="484"/>
                    </a:lnTo>
                    <a:lnTo>
                      <a:pt x="103" y="462"/>
                    </a:lnTo>
                    <a:lnTo>
                      <a:pt x="108" y="439"/>
                    </a:lnTo>
                    <a:lnTo>
                      <a:pt x="114" y="417"/>
                    </a:lnTo>
                    <a:lnTo>
                      <a:pt x="119" y="396"/>
                    </a:lnTo>
                    <a:lnTo>
                      <a:pt x="124" y="374"/>
                    </a:lnTo>
                    <a:lnTo>
                      <a:pt x="130" y="352"/>
                    </a:lnTo>
                    <a:lnTo>
                      <a:pt x="135" y="332"/>
                    </a:lnTo>
                    <a:lnTo>
                      <a:pt x="141" y="312"/>
                    </a:lnTo>
                    <a:lnTo>
                      <a:pt x="146" y="291"/>
                    </a:lnTo>
                    <a:lnTo>
                      <a:pt x="152" y="271"/>
                    </a:lnTo>
                    <a:lnTo>
                      <a:pt x="159" y="249"/>
                    </a:lnTo>
                    <a:lnTo>
                      <a:pt x="164" y="229"/>
                    </a:lnTo>
                    <a:lnTo>
                      <a:pt x="170" y="210"/>
                    </a:lnTo>
                    <a:lnTo>
                      <a:pt x="177" y="191"/>
                    </a:lnTo>
                    <a:lnTo>
                      <a:pt x="185" y="170"/>
                    </a:lnTo>
                    <a:lnTo>
                      <a:pt x="191" y="151"/>
                    </a:lnTo>
                    <a:lnTo>
                      <a:pt x="200" y="132"/>
                    </a:lnTo>
                    <a:lnTo>
                      <a:pt x="207" y="113"/>
                    </a:lnTo>
                    <a:lnTo>
                      <a:pt x="216" y="94"/>
                    </a:lnTo>
                    <a:lnTo>
                      <a:pt x="226" y="74"/>
                    </a:lnTo>
                    <a:lnTo>
                      <a:pt x="235" y="55"/>
                    </a:lnTo>
                    <a:lnTo>
                      <a:pt x="244" y="37"/>
                    </a:lnTo>
                    <a:lnTo>
                      <a:pt x="255" y="18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6" name="Freeform 159"/>
              <p:cNvSpPr>
                <a:spLocks/>
              </p:cNvSpPr>
              <p:nvPr/>
            </p:nvSpPr>
            <p:spPr bwMode="auto">
              <a:xfrm>
                <a:off x="5358" y="3836"/>
                <a:ext cx="31" cy="61"/>
              </a:xfrm>
              <a:custGeom>
                <a:avLst/>
                <a:gdLst>
                  <a:gd name="T0" fmla="*/ 0 w 368"/>
                  <a:gd name="T1" fmla="*/ 0 h 739"/>
                  <a:gd name="T2" fmla="*/ 0 w 368"/>
                  <a:gd name="T3" fmla="*/ 0 h 739"/>
                  <a:gd name="T4" fmla="*/ 0 w 368"/>
                  <a:gd name="T5" fmla="*/ 0 h 739"/>
                  <a:gd name="T6" fmla="*/ 0 w 368"/>
                  <a:gd name="T7" fmla="*/ 0 h 739"/>
                  <a:gd name="T8" fmla="*/ 0 w 368"/>
                  <a:gd name="T9" fmla="*/ 0 h 739"/>
                  <a:gd name="T10" fmla="*/ 0 w 368"/>
                  <a:gd name="T11" fmla="*/ 0 h 739"/>
                  <a:gd name="T12" fmla="*/ 0 w 368"/>
                  <a:gd name="T13" fmla="*/ 0 h 739"/>
                  <a:gd name="T14" fmla="*/ 0 w 368"/>
                  <a:gd name="T15" fmla="*/ 0 h 739"/>
                  <a:gd name="T16" fmla="*/ 0 w 368"/>
                  <a:gd name="T17" fmla="*/ 0 h 739"/>
                  <a:gd name="T18" fmla="*/ 0 w 368"/>
                  <a:gd name="T19" fmla="*/ 0 h 739"/>
                  <a:gd name="T20" fmla="*/ 0 w 368"/>
                  <a:gd name="T21" fmla="*/ 0 h 739"/>
                  <a:gd name="T22" fmla="*/ 0 w 368"/>
                  <a:gd name="T23" fmla="*/ 0 h 739"/>
                  <a:gd name="T24" fmla="*/ 0 w 368"/>
                  <a:gd name="T25" fmla="*/ 0 h 739"/>
                  <a:gd name="T26" fmla="*/ 0 w 368"/>
                  <a:gd name="T27" fmla="*/ 0 h 739"/>
                  <a:gd name="T28" fmla="*/ 0 w 368"/>
                  <a:gd name="T29" fmla="*/ 0 h 739"/>
                  <a:gd name="T30" fmla="*/ 0 w 368"/>
                  <a:gd name="T31" fmla="*/ 0 h 739"/>
                  <a:gd name="T32" fmla="*/ 0 w 368"/>
                  <a:gd name="T33" fmla="*/ 0 h 739"/>
                  <a:gd name="T34" fmla="*/ 0 w 368"/>
                  <a:gd name="T35" fmla="*/ 0 h 739"/>
                  <a:gd name="T36" fmla="*/ 0 w 368"/>
                  <a:gd name="T37" fmla="*/ 0 h 739"/>
                  <a:gd name="T38" fmla="*/ 0 w 368"/>
                  <a:gd name="T39" fmla="*/ 0 h 739"/>
                  <a:gd name="T40" fmla="*/ 0 w 368"/>
                  <a:gd name="T41" fmla="*/ 0 h 739"/>
                  <a:gd name="T42" fmla="*/ 0 w 368"/>
                  <a:gd name="T43" fmla="*/ 0 h 739"/>
                  <a:gd name="T44" fmla="*/ 0 w 368"/>
                  <a:gd name="T45" fmla="*/ 0 h 739"/>
                  <a:gd name="T46" fmla="*/ 0 w 368"/>
                  <a:gd name="T47" fmla="*/ 0 h 739"/>
                  <a:gd name="T48" fmla="*/ 0 w 368"/>
                  <a:gd name="T49" fmla="*/ 0 h 739"/>
                  <a:gd name="T50" fmla="*/ 0 w 368"/>
                  <a:gd name="T51" fmla="*/ 0 h 739"/>
                  <a:gd name="T52" fmla="*/ 0 w 368"/>
                  <a:gd name="T53" fmla="*/ 0 h 739"/>
                  <a:gd name="T54" fmla="*/ 0 w 368"/>
                  <a:gd name="T55" fmla="*/ 0 h 739"/>
                  <a:gd name="T56" fmla="*/ 0 w 368"/>
                  <a:gd name="T57" fmla="*/ 0 h 739"/>
                  <a:gd name="T58" fmla="*/ 0 w 368"/>
                  <a:gd name="T59" fmla="*/ 0 h 739"/>
                  <a:gd name="T60" fmla="*/ 0 w 368"/>
                  <a:gd name="T61" fmla="*/ 0 h 739"/>
                  <a:gd name="T62" fmla="*/ 0 w 368"/>
                  <a:gd name="T63" fmla="*/ 0 h 739"/>
                  <a:gd name="T64" fmla="*/ 0 w 368"/>
                  <a:gd name="T65" fmla="*/ 0 h 739"/>
                  <a:gd name="T66" fmla="*/ 0 w 368"/>
                  <a:gd name="T67" fmla="*/ 0 h 7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8" h="739">
                    <a:moveTo>
                      <a:pt x="327" y="0"/>
                    </a:moveTo>
                    <a:lnTo>
                      <a:pt x="327" y="0"/>
                    </a:lnTo>
                    <a:lnTo>
                      <a:pt x="323" y="26"/>
                    </a:lnTo>
                    <a:lnTo>
                      <a:pt x="317" y="51"/>
                    </a:lnTo>
                    <a:lnTo>
                      <a:pt x="312" y="77"/>
                    </a:lnTo>
                    <a:lnTo>
                      <a:pt x="307" y="102"/>
                    </a:lnTo>
                    <a:lnTo>
                      <a:pt x="300" y="125"/>
                    </a:lnTo>
                    <a:lnTo>
                      <a:pt x="294" y="148"/>
                    </a:lnTo>
                    <a:lnTo>
                      <a:pt x="286" y="171"/>
                    </a:lnTo>
                    <a:lnTo>
                      <a:pt x="278" y="193"/>
                    </a:lnTo>
                    <a:lnTo>
                      <a:pt x="272" y="215"/>
                    </a:lnTo>
                    <a:lnTo>
                      <a:pt x="263" y="236"/>
                    </a:lnTo>
                    <a:lnTo>
                      <a:pt x="255" y="259"/>
                    </a:lnTo>
                    <a:lnTo>
                      <a:pt x="246" y="280"/>
                    </a:lnTo>
                    <a:lnTo>
                      <a:pt x="236" y="300"/>
                    </a:lnTo>
                    <a:lnTo>
                      <a:pt x="227" y="320"/>
                    </a:lnTo>
                    <a:lnTo>
                      <a:pt x="217" y="341"/>
                    </a:lnTo>
                    <a:lnTo>
                      <a:pt x="206" y="362"/>
                    </a:lnTo>
                    <a:lnTo>
                      <a:pt x="195" y="382"/>
                    </a:lnTo>
                    <a:lnTo>
                      <a:pt x="186" y="403"/>
                    </a:lnTo>
                    <a:lnTo>
                      <a:pt x="174" y="423"/>
                    </a:lnTo>
                    <a:lnTo>
                      <a:pt x="162" y="445"/>
                    </a:lnTo>
                    <a:lnTo>
                      <a:pt x="150" y="466"/>
                    </a:lnTo>
                    <a:lnTo>
                      <a:pt x="137" y="487"/>
                    </a:lnTo>
                    <a:lnTo>
                      <a:pt x="125" y="508"/>
                    </a:lnTo>
                    <a:lnTo>
                      <a:pt x="112" y="531"/>
                    </a:lnTo>
                    <a:lnTo>
                      <a:pt x="99" y="552"/>
                    </a:lnTo>
                    <a:lnTo>
                      <a:pt x="85" y="574"/>
                    </a:lnTo>
                    <a:lnTo>
                      <a:pt x="71" y="598"/>
                    </a:lnTo>
                    <a:lnTo>
                      <a:pt x="58" y="622"/>
                    </a:lnTo>
                    <a:lnTo>
                      <a:pt x="43" y="645"/>
                    </a:lnTo>
                    <a:lnTo>
                      <a:pt x="29" y="670"/>
                    </a:lnTo>
                    <a:lnTo>
                      <a:pt x="15" y="695"/>
                    </a:lnTo>
                    <a:lnTo>
                      <a:pt x="0" y="721"/>
                    </a:lnTo>
                    <a:lnTo>
                      <a:pt x="37" y="739"/>
                    </a:lnTo>
                    <a:lnTo>
                      <a:pt x="52" y="714"/>
                    </a:lnTo>
                    <a:lnTo>
                      <a:pt x="66" y="688"/>
                    </a:lnTo>
                    <a:lnTo>
                      <a:pt x="80" y="665"/>
                    </a:lnTo>
                    <a:lnTo>
                      <a:pt x="95" y="640"/>
                    </a:lnTo>
                    <a:lnTo>
                      <a:pt x="108" y="616"/>
                    </a:lnTo>
                    <a:lnTo>
                      <a:pt x="122" y="594"/>
                    </a:lnTo>
                    <a:lnTo>
                      <a:pt x="136" y="572"/>
                    </a:lnTo>
                    <a:lnTo>
                      <a:pt x="149" y="549"/>
                    </a:lnTo>
                    <a:lnTo>
                      <a:pt x="162" y="527"/>
                    </a:lnTo>
                    <a:lnTo>
                      <a:pt x="174" y="505"/>
                    </a:lnTo>
                    <a:lnTo>
                      <a:pt x="187" y="484"/>
                    </a:lnTo>
                    <a:lnTo>
                      <a:pt x="199" y="463"/>
                    </a:lnTo>
                    <a:lnTo>
                      <a:pt x="211" y="442"/>
                    </a:lnTo>
                    <a:lnTo>
                      <a:pt x="222" y="421"/>
                    </a:lnTo>
                    <a:lnTo>
                      <a:pt x="234" y="400"/>
                    </a:lnTo>
                    <a:lnTo>
                      <a:pt x="245" y="380"/>
                    </a:lnTo>
                    <a:lnTo>
                      <a:pt x="256" y="358"/>
                    </a:lnTo>
                    <a:lnTo>
                      <a:pt x="266" y="336"/>
                    </a:lnTo>
                    <a:lnTo>
                      <a:pt x="275" y="316"/>
                    </a:lnTo>
                    <a:lnTo>
                      <a:pt x="285" y="294"/>
                    </a:lnTo>
                    <a:lnTo>
                      <a:pt x="294" y="273"/>
                    </a:lnTo>
                    <a:lnTo>
                      <a:pt x="302" y="250"/>
                    </a:lnTo>
                    <a:lnTo>
                      <a:pt x="311" y="227"/>
                    </a:lnTo>
                    <a:lnTo>
                      <a:pt x="319" y="205"/>
                    </a:lnTo>
                    <a:lnTo>
                      <a:pt x="327" y="183"/>
                    </a:lnTo>
                    <a:lnTo>
                      <a:pt x="335" y="158"/>
                    </a:lnTo>
                    <a:lnTo>
                      <a:pt x="341" y="135"/>
                    </a:lnTo>
                    <a:lnTo>
                      <a:pt x="348" y="110"/>
                    </a:lnTo>
                    <a:lnTo>
                      <a:pt x="353" y="85"/>
                    </a:lnTo>
                    <a:lnTo>
                      <a:pt x="358" y="59"/>
                    </a:lnTo>
                    <a:lnTo>
                      <a:pt x="364" y="32"/>
                    </a:lnTo>
                    <a:lnTo>
                      <a:pt x="368" y="6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7" name="Freeform 160"/>
              <p:cNvSpPr>
                <a:spLocks/>
              </p:cNvSpPr>
              <p:nvPr/>
            </p:nvSpPr>
            <p:spPr bwMode="auto">
              <a:xfrm>
                <a:off x="5383" y="3803"/>
                <a:ext cx="7" cy="33"/>
              </a:xfrm>
              <a:custGeom>
                <a:avLst/>
                <a:gdLst>
                  <a:gd name="T0" fmla="*/ 0 w 83"/>
                  <a:gd name="T1" fmla="*/ 0 h 397"/>
                  <a:gd name="T2" fmla="*/ 0 w 83"/>
                  <a:gd name="T3" fmla="*/ 0 h 397"/>
                  <a:gd name="T4" fmla="*/ 0 w 83"/>
                  <a:gd name="T5" fmla="*/ 0 h 397"/>
                  <a:gd name="T6" fmla="*/ 0 w 83"/>
                  <a:gd name="T7" fmla="*/ 0 h 397"/>
                  <a:gd name="T8" fmla="*/ 0 w 83"/>
                  <a:gd name="T9" fmla="*/ 0 h 397"/>
                  <a:gd name="T10" fmla="*/ 0 w 83"/>
                  <a:gd name="T11" fmla="*/ 0 h 397"/>
                  <a:gd name="T12" fmla="*/ 0 w 83"/>
                  <a:gd name="T13" fmla="*/ 0 h 397"/>
                  <a:gd name="T14" fmla="*/ 0 w 83"/>
                  <a:gd name="T15" fmla="*/ 0 h 397"/>
                  <a:gd name="T16" fmla="*/ 0 w 83"/>
                  <a:gd name="T17" fmla="*/ 0 h 397"/>
                  <a:gd name="T18" fmla="*/ 0 w 83"/>
                  <a:gd name="T19" fmla="*/ 0 h 397"/>
                  <a:gd name="T20" fmla="*/ 0 w 83"/>
                  <a:gd name="T21" fmla="*/ 0 h 397"/>
                  <a:gd name="T22" fmla="*/ 0 w 83"/>
                  <a:gd name="T23" fmla="*/ 0 h 397"/>
                  <a:gd name="T24" fmla="*/ 0 w 83"/>
                  <a:gd name="T25" fmla="*/ 0 h 397"/>
                  <a:gd name="T26" fmla="*/ 0 w 83"/>
                  <a:gd name="T27" fmla="*/ 0 h 397"/>
                  <a:gd name="T28" fmla="*/ 0 w 83"/>
                  <a:gd name="T29" fmla="*/ 0 h 397"/>
                  <a:gd name="T30" fmla="*/ 0 w 83"/>
                  <a:gd name="T31" fmla="*/ 0 h 397"/>
                  <a:gd name="T32" fmla="*/ 0 w 83"/>
                  <a:gd name="T33" fmla="*/ 0 h 397"/>
                  <a:gd name="T34" fmla="*/ 0 w 83"/>
                  <a:gd name="T35" fmla="*/ 0 h 397"/>
                  <a:gd name="T36" fmla="*/ 0 w 83"/>
                  <a:gd name="T37" fmla="*/ 0 h 397"/>
                  <a:gd name="T38" fmla="*/ 0 w 83"/>
                  <a:gd name="T39" fmla="*/ 0 h 397"/>
                  <a:gd name="T40" fmla="*/ 0 w 83"/>
                  <a:gd name="T41" fmla="*/ 0 h 397"/>
                  <a:gd name="T42" fmla="*/ 0 w 83"/>
                  <a:gd name="T43" fmla="*/ 0 h 397"/>
                  <a:gd name="T44" fmla="*/ 0 w 83"/>
                  <a:gd name="T45" fmla="*/ 0 h 397"/>
                  <a:gd name="T46" fmla="*/ 0 w 83"/>
                  <a:gd name="T47" fmla="*/ 0 h 397"/>
                  <a:gd name="T48" fmla="*/ 0 w 83"/>
                  <a:gd name="T49" fmla="*/ 0 h 397"/>
                  <a:gd name="T50" fmla="*/ 0 w 83"/>
                  <a:gd name="T51" fmla="*/ 0 h 397"/>
                  <a:gd name="T52" fmla="*/ 0 w 83"/>
                  <a:gd name="T53" fmla="*/ 0 h 397"/>
                  <a:gd name="T54" fmla="*/ 0 w 83"/>
                  <a:gd name="T55" fmla="*/ 0 h 397"/>
                  <a:gd name="T56" fmla="*/ 0 w 83"/>
                  <a:gd name="T57" fmla="*/ 0 h 397"/>
                  <a:gd name="T58" fmla="*/ 0 w 83"/>
                  <a:gd name="T59" fmla="*/ 0 h 397"/>
                  <a:gd name="T60" fmla="*/ 0 w 83"/>
                  <a:gd name="T61" fmla="*/ 0 h 397"/>
                  <a:gd name="T62" fmla="*/ 0 w 83"/>
                  <a:gd name="T63" fmla="*/ 0 h 397"/>
                  <a:gd name="T64" fmla="*/ 0 w 83"/>
                  <a:gd name="T65" fmla="*/ 0 h 397"/>
                  <a:gd name="T66" fmla="*/ 0 w 83"/>
                  <a:gd name="T67" fmla="*/ 0 h 397"/>
                  <a:gd name="T68" fmla="*/ 0 w 83"/>
                  <a:gd name="T69" fmla="*/ 0 h 397"/>
                  <a:gd name="T70" fmla="*/ 0 w 83"/>
                  <a:gd name="T71" fmla="*/ 0 h 397"/>
                  <a:gd name="T72" fmla="*/ 0 w 83"/>
                  <a:gd name="T73" fmla="*/ 0 h 3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3" h="397">
                    <a:moveTo>
                      <a:pt x="17" y="39"/>
                    </a:moveTo>
                    <a:lnTo>
                      <a:pt x="0" y="29"/>
                    </a:lnTo>
                    <a:lnTo>
                      <a:pt x="10" y="51"/>
                    </a:lnTo>
                    <a:lnTo>
                      <a:pt x="20" y="74"/>
                    </a:lnTo>
                    <a:lnTo>
                      <a:pt x="26" y="98"/>
                    </a:lnTo>
                    <a:lnTo>
                      <a:pt x="32" y="121"/>
                    </a:lnTo>
                    <a:lnTo>
                      <a:pt x="36" y="144"/>
                    </a:lnTo>
                    <a:lnTo>
                      <a:pt x="39" y="167"/>
                    </a:lnTo>
                    <a:lnTo>
                      <a:pt x="39" y="190"/>
                    </a:lnTo>
                    <a:lnTo>
                      <a:pt x="39" y="214"/>
                    </a:lnTo>
                    <a:lnTo>
                      <a:pt x="39" y="236"/>
                    </a:lnTo>
                    <a:lnTo>
                      <a:pt x="38" y="260"/>
                    </a:lnTo>
                    <a:lnTo>
                      <a:pt x="36" y="282"/>
                    </a:lnTo>
                    <a:lnTo>
                      <a:pt x="33" y="304"/>
                    </a:lnTo>
                    <a:lnTo>
                      <a:pt x="30" y="326"/>
                    </a:lnTo>
                    <a:lnTo>
                      <a:pt x="26" y="348"/>
                    </a:lnTo>
                    <a:lnTo>
                      <a:pt x="23" y="370"/>
                    </a:lnTo>
                    <a:lnTo>
                      <a:pt x="20" y="391"/>
                    </a:lnTo>
                    <a:lnTo>
                      <a:pt x="61" y="397"/>
                    </a:lnTo>
                    <a:lnTo>
                      <a:pt x="64" y="376"/>
                    </a:lnTo>
                    <a:lnTo>
                      <a:pt x="67" y="354"/>
                    </a:lnTo>
                    <a:lnTo>
                      <a:pt x="71" y="332"/>
                    </a:lnTo>
                    <a:lnTo>
                      <a:pt x="74" y="310"/>
                    </a:lnTo>
                    <a:lnTo>
                      <a:pt x="77" y="286"/>
                    </a:lnTo>
                    <a:lnTo>
                      <a:pt x="79" y="262"/>
                    </a:lnTo>
                    <a:lnTo>
                      <a:pt x="80" y="238"/>
                    </a:lnTo>
                    <a:lnTo>
                      <a:pt x="83" y="214"/>
                    </a:lnTo>
                    <a:lnTo>
                      <a:pt x="83" y="190"/>
                    </a:lnTo>
                    <a:lnTo>
                      <a:pt x="80" y="163"/>
                    </a:lnTo>
                    <a:lnTo>
                      <a:pt x="77" y="138"/>
                    </a:lnTo>
                    <a:lnTo>
                      <a:pt x="73" y="113"/>
                    </a:lnTo>
                    <a:lnTo>
                      <a:pt x="67" y="87"/>
                    </a:lnTo>
                    <a:lnTo>
                      <a:pt x="59" y="62"/>
                    </a:lnTo>
                    <a:lnTo>
                      <a:pt x="49" y="37"/>
                    </a:lnTo>
                    <a:lnTo>
                      <a:pt x="36" y="11"/>
                    </a:lnTo>
                    <a:lnTo>
                      <a:pt x="19" y="0"/>
                    </a:lnTo>
                    <a:lnTo>
                      <a:pt x="17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8" name="Freeform 161"/>
              <p:cNvSpPr>
                <a:spLocks/>
              </p:cNvSpPr>
              <p:nvPr/>
            </p:nvSpPr>
            <p:spPr bwMode="auto">
              <a:xfrm>
                <a:off x="5046" y="3791"/>
                <a:ext cx="339" cy="15"/>
              </a:xfrm>
              <a:custGeom>
                <a:avLst/>
                <a:gdLst>
                  <a:gd name="T0" fmla="*/ 0 w 4065"/>
                  <a:gd name="T1" fmla="*/ 0 h 188"/>
                  <a:gd name="T2" fmla="*/ 0 w 4065"/>
                  <a:gd name="T3" fmla="*/ 0 h 188"/>
                  <a:gd name="T4" fmla="*/ 0 w 4065"/>
                  <a:gd name="T5" fmla="*/ 0 h 188"/>
                  <a:gd name="T6" fmla="*/ 0 w 4065"/>
                  <a:gd name="T7" fmla="*/ 0 h 188"/>
                  <a:gd name="T8" fmla="*/ 0 w 4065"/>
                  <a:gd name="T9" fmla="*/ 0 h 188"/>
                  <a:gd name="T10" fmla="*/ 0 w 4065"/>
                  <a:gd name="T11" fmla="*/ 0 h 188"/>
                  <a:gd name="T12" fmla="*/ 0 w 4065"/>
                  <a:gd name="T13" fmla="*/ 0 h 188"/>
                  <a:gd name="T14" fmla="*/ 0 w 4065"/>
                  <a:gd name="T15" fmla="*/ 0 h 188"/>
                  <a:gd name="T16" fmla="*/ 0 w 4065"/>
                  <a:gd name="T17" fmla="*/ 0 h 188"/>
                  <a:gd name="T18" fmla="*/ 0 w 4065"/>
                  <a:gd name="T19" fmla="*/ 0 h 188"/>
                  <a:gd name="T20" fmla="*/ 0 w 4065"/>
                  <a:gd name="T21" fmla="*/ 0 h 188"/>
                  <a:gd name="T22" fmla="*/ 0 w 4065"/>
                  <a:gd name="T23" fmla="*/ 0 h 188"/>
                  <a:gd name="T24" fmla="*/ 0 w 4065"/>
                  <a:gd name="T25" fmla="*/ 0 h 188"/>
                  <a:gd name="T26" fmla="*/ 0 w 4065"/>
                  <a:gd name="T27" fmla="*/ 0 h 188"/>
                  <a:gd name="T28" fmla="*/ 0 w 4065"/>
                  <a:gd name="T29" fmla="*/ 0 h 188"/>
                  <a:gd name="T30" fmla="*/ 0 w 4065"/>
                  <a:gd name="T31" fmla="*/ 0 h 188"/>
                  <a:gd name="T32" fmla="*/ 0 w 4065"/>
                  <a:gd name="T33" fmla="*/ 0 h 188"/>
                  <a:gd name="T34" fmla="*/ 0 w 4065"/>
                  <a:gd name="T35" fmla="*/ 0 h 188"/>
                  <a:gd name="T36" fmla="*/ 0 w 4065"/>
                  <a:gd name="T37" fmla="*/ 0 h 188"/>
                  <a:gd name="T38" fmla="*/ 0 w 4065"/>
                  <a:gd name="T39" fmla="*/ 0 h 188"/>
                  <a:gd name="T40" fmla="*/ 0 w 4065"/>
                  <a:gd name="T41" fmla="*/ 0 h 188"/>
                  <a:gd name="T42" fmla="*/ 0 w 4065"/>
                  <a:gd name="T43" fmla="*/ 0 h 188"/>
                  <a:gd name="T44" fmla="*/ 0 w 4065"/>
                  <a:gd name="T45" fmla="*/ 0 h 188"/>
                  <a:gd name="T46" fmla="*/ 0 w 4065"/>
                  <a:gd name="T47" fmla="*/ 0 h 188"/>
                  <a:gd name="T48" fmla="*/ 0 w 4065"/>
                  <a:gd name="T49" fmla="*/ 0 h 188"/>
                  <a:gd name="T50" fmla="*/ 0 w 4065"/>
                  <a:gd name="T51" fmla="*/ 0 h 188"/>
                  <a:gd name="T52" fmla="*/ 0 w 4065"/>
                  <a:gd name="T53" fmla="*/ 0 h 188"/>
                  <a:gd name="T54" fmla="*/ 0 w 4065"/>
                  <a:gd name="T55" fmla="*/ 0 h 188"/>
                  <a:gd name="T56" fmla="*/ 0 w 4065"/>
                  <a:gd name="T57" fmla="*/ 0 h 188"/>
                  <a:gd name="T58" fmla="*/ 0 w 4065"/>
                  <a:gd name="T59" fmla="*/ 0 h 188"/>
                  <a:gd name="T60" fmla="*/ 0 w 4065"/>
                  <a:gd name="T61" fmla="*/ 0 h 188"/>
                  <a:gd name="T62" fmla="*/ 0 w 4065"/>
                  <a:gd name="T63" fmla="*/ 0 h 188"/>
                  <a:gd name="T64" fmla="*/ 0 w 4065"/>
                  <a:gd name="T65" fmla="*/ 0 h 188"/>
                  <a:gd name="T66" fmla="*/ 0 w 4065"/>
                  <a:gd name="T67" fmla="*/ 0 h 1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065" h="188">
                    <a:moveTo>
                      <a:pt x="40" y="17"/>
                    </a:moveTo>
                    <a:lnTo>
                      <a:pt x="19" y="38"/>
                    </a:lnTo>
                    <a:lnTo>
                      <a:pt x="145" y="43"/>
                    </a:lnTo>
                    <a:lnTo>
                      <a:pt x="271" y="47"/>
                    </a:lnTo>
                    <a:lnTo>
                      <a:pt x="398" y="52"/>
                    </a:lnTo>
                    <a:lnTo>
                      <a:pt x="524" y="56"/>
                    </a:lnTo>
                    <a:lnTo>
                      <a:pt x="651" y="62"/>
                    </a:lnTo>
                    <a:lnTo>
                      <a:pt x="777" y="67"/>
                    </a:lnTo>
                    <a:lnTo>
                      <a:pt x="903" y="71"/>
                    </a:lnTo>
                    <a:lnTo>
                      <a:pt x="1030" y="76"/>
                    </a:lnTo>
                    <a:lnTo>
                      <a:pt x="1156" y="80"/>
                    </a:lnTo>
                    <a:lnTo>
                      <a:pt x="1282" y="85"/>
                    </a:lnTo>
                    <a:lnTo>
                      <a:pt x="1408" y="90"/>
                    </a:lnTo>
                    <a:lnTo>
                      <a:pt x="1534" y="94"/>
                    </a:lnTo>
                    <a:lnTo>
                      <a:pt x="1662" y="99"/>
                    </a:lnTo>
                    <a:lnTo>
                      <a:pt x="1788" y="103"/>
                    </a:lnTo>
                    <a:lnTo>
                      <a:pt x="1914" y="108"/>
                    </a:lnTo>
                    <a:lnTo>
                      <a:pt x="2040" y="113"/>
                    </a:lnTo>
                    <a:lnTo>
                      <a:pt x="2167" y="117"/>
                    </a:lnTo>
                    <a:lnTo>
                      <a:pt x="2293" y="122"/>
                    </a:lnTo>
                    <a:lnTo>
                      <a:pt x="2420" y="126"/>
                    </a:lnTo>
                    <a:lnTo>
                      <a:pt x="2546" y="131"/>
                    </a:lnTo>
                    <a:lnTo>
                      <a:pt x="2672" y="136"/>
                    </a:lnTo>
                    <a:lnTo>
                      <a:pt x="2799" y="140"/>
                    </a:lnTo>
                    <a:lnTo>
                      <a:pt x="2925" y="145"/>
                    </a:lnTo>
                    <a:lnTo>
                      <a:pt x="3052" y="150"/>
                    </a:lnTo>
                    <a:lnTo>
                      <a:pt x="3178" y="155"/>
                    </a:lnTo>
                    <a:lnTo>
                      <a:pt x="3304" y="160"/>
                    </a:lnTo>
                    <a:lnTo>
                      <a:pt x="3431" y="165"/>
                    </a:lnTo>
                    <a:lnTo>
                      <a:pt x="3557" y="169"/>
                    </a:lnTo>
                    <a:lnTo>
                      <a:pt x="3683" y="174"/>
                    </a:lnTo>
                    <a:lnTo>
                      <a:pt x="3810" y="179"/>
                    </a:lnTo>
                    <a:lnTo>
                      <a:pt x="3937" y="183"/>
                    </a:lnTo>
                    <a:lnTo>
                      <a:pt x="4063" y="188"/>
                    </a:lnTo>
                    <a:lnTo>
                      <a:pt x="4065" y="149"/>
                    </a:lnTo>
                    <a:lnTo>
                      <a:pt x="3939" y="144"/>
                    </a:lnTo>
                    <a:lnTo>
                      <a:pt x="3813" y="140"/>
                    </a:lnTo>
                    <a:lnTo>
                      <a:pt x="3685" y="135"/>
                    </a:lnTo>
                    <a:lnTo>
                      <a:pt x="3559" y="130"/>
                    </a:lnTo>
                    <a:lnTo>
                      <a:pt x="3433" y="126"/>
                    </a:lnTo>
                    <a:lnTo>
                      <a:pt x="3307" y="121"/>
                    </a:lnTo>
                    <a:lnTo>
                      <a:pt x="3180" y="116"/>
                    </a:lnTo>
                    <a:lnTo>
                      <a:pt x="3054" y="112"/>
                    </a:lnTo>
                    <a:lnTo>
                      <a:pt x="2927" y="107"/>
                    </a:lnTo>
                    <a:lnTo>
                      <a:pt x="2801" y="102"/>
                    </a:lnTo>
                    <a:lnTo>
                      <a:pt x="2675" y="98"/>
                    </a:lnTo>
                    <a:lnTo>
                      <a:pt x="2548" y="93"/>
                    </a:lnTo>
                    <a:lnTo>
                      <a:pt x="2422" y="88"/>
                    </a:lnTo>
                    <a:lnTo>
                      <a:pt x="2295" y="84"/>
                    </a:lnTo>
                    <a:lnTo>
                      <a:pt x="2169" y="79"/>
                    </a:lnTo>
                    <a:lnTo>
                      <a:pt x="2042" y="75"/>
                    </a:lnTo>
                    <a:lnTo>
                      <a:pt x="1916" y="70"/>
                    </a:lnTo>
                    <a:lnTo>
                      <a:pt x="1790" y="65"/>
                    </a:lnTo>
                    <a:lnTo>
                      <a:pt x="1664" y="61"/>
                    </a:lnTo>
                    <a:lnTo>
                      <a:pt x="1537" y="55"/>
                    </a:lnTo>
                    <a:lnTo>
                      <a:pt x="1410" y="51"/>
                    </a:lnTo>
                    <a:lnTo>
                      <a:pt x="1284" y="46"/>
                    </a:lnTo>
                    <a:lnTo>
                      <a:pt x="1158" y="41"/>
                    </a:lnTo>
                    <a:lnTo>
                      <a:pt x="1032" y="37"/>
                    </a:lnTo>
                    <a:lnTo>
                      <a:pt x="906" y="32"/>
                    </a:lnTo>
                    <a:lnTo>
                      <a:pt x="779" y="28"/>
                    </a:lnTo>
                    <a:lnTo>
                      <a:pt x="653" y="23"/>
                    </a:lnTo>
                    <a:lnTo>
                      <a:pt x="526" y="18"/>
                    </a:lnTo>
                    <a:lnTo>
                      <a:pt x="400" y="14"/>
                    </a:lnTo>
                    <a:lnTo>
                      <a:pt x="273" y="9"/>
                    </a:lnTo>
                    <a:lnTo>
                      <a:pt x="147" y="5"/>
                    </a:lnTo>
                    <a:lnTo>
                      <a:pt x="21" y="0"/>
                    </a:lnTo>
                    <a:lnTo>
                      <a:pt x="0" y="21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9" name="Freeform 162"/>
              <p:cNvSpPr>
                <a:spLocks/>
              </p:cNvSpPr>
              <p:nvPr/>
            </p:nvSpPr>
            <p:spPr bwMode="auto">
              <a:xfrm>
                <a:off x="5139" y="3887"/>
                <a:ext cx="3" cy="2"/>
              </a:xfrm>
              <a:custGeom>
                <a:avLst/>
                <a:gdLst>
                  <a:gd name="T0" fmla="*/ 0 w 41"/>
                  <a:gd name="T1" fmla="*/ 0 h 24"/>
                  <a:gd name="T2" fmla="*/ 0 w 41"/>
                  <a:gd name="T3" fmla="*/ 0 h 24"/>
                  <a:gd name="T4" fmla="*/ 0 w 41"/>
                  <a:gd name="T5" fmla="*/ 0 h 24"/>
                  <a:gd name="T6" fmla="*/ 0 w 41"/>
                  <a:gd name="T7" fmla="*/ 0 h 24"/>
                  <a:gd name="T8" fmla="*/ 0 w 41"/>
                  <a:gd name="T9" fmla="*/ 0 h 24"/>
                  <a:gd name="T10" fmla="*/ 0 w 41"/>
                  <a:gd name="T11" fmla="*/ 0 h 24"/>
                  <a:gd name="T12" fmla="*/ 0 w 41"/>
                  <a:gd name="T13" fmla="*/ 0 h 24"/>
                  <a:gd name="T14" fmla="*/ 0 w 41"/>
                  <a:gd name="T15" fmla="*/ 0 h 24"/>
                  <a:gd name="T16" fmla="*/ 0 w 41"/>
                  <a:gd name="T17" fmla="*/ 0 h 24"/>
                  <a:gd name="T18" fmla="*/ 0 w 41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4">
                    <a:moveTo>
                      <a:pt x="41" y="16"/>
                    </a:moveTo>
                    <a:lnTo>
                      <a:pt x="37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4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0" name="Freeform 163"/>
              <p:cNvSpPr>
                <a:spLocks/>
              </p:cNvSpPr>
              <p:nvPr/>
            </p:nvSpPr>
            <p:spPr bwMode="auto">
              <a:xfrm>
                <a:off x="5139" y="3888"/>
                <a:ext cx="30" cy="76"/>
              </a:xfrm>
              <a:custGeom>
                <a:avLst/>
                <a:gdLst>
                  <a:gd name="T0" fmla="*/ 0 w 356"/>
                  <a:gd name="T1" fmla="*/ 0 h 914"/>
                  <a:gd name="T2" fmla="*/ 0 w 356"/>
                  <a:gd name="T3" fmla="*/ 0 h 914"/>
                  <a:gd name="T4" fmla="*/ 0 w 356"/>
                  <a:gd name="T5" fmla="*/ 0 h 914"/>
                  <a:gd name="T6" fmla="*/ 0 w 356"/>
                  <a:gd name="T7" fmla="*/ 0 h 914"/>
                  <a:gd name="T8" fmla="*/ 0 w 356"/>
                  <a:gd name="T9" fmla="*/ 0 h 914"/>
                  <a:gd name="T10" fmla="*/ 0 w 356"/>
                  <a:gd name="T11" fmla="*/ 0 h 914"/>
                  <a:gd name="T12" fmla="*/ 0 w 356"/>
                  <a:gd name="T13" fmla="*/ 0 h 914"/>
                  <a:gd name="T14" fmla="*/ 0 w 356"/>
                  <a:gd name="T15" fmla="*/ 0 h 914"/>
                  <a:gd name="T16" fmla="*/ 0 w 356"/>
                  <a:gd name="T17" fmla="*/ 0 h 914"/>
                  <a:gd name="T18" fmla="*/ 0 w 356"/>
                  <a:gd name="T19" fmla="*/ 0 h 914"/>
                  <a:gd name="T20" fmla="*/ 0 w 356"/>
                  <a:gd name="T21" fmla="*/ 0 h 914"/>
                  <a:gd name="T22" fmla="*/ 0 w 356"/>
                  <a:gd name="T23" fmla="*/ 0 h 914"/>
                  <a:gd name="T24" fmla="*/ 0 w 356"/>
                  <a:gd name="T25" fmla="*/ 0 h 914"/>
                  <a:gd name="T26" fmla="*/ 0 w 356"/>
                  <a:gd name="T27" fmla="*/ 0 h 914"/>
                  <a:gd name="T28" fmla="*/ 0 w 356"/>
                  <a:gd name="T29" fmla="*/ 0 h 914"/>
                  <a:gd name="T30" fmla="*/ 0 w 356"/>
                  <a:gd name="T31" fmla="*/ 0 h 914"/>
                  <a:gd name="T32" fmla="*/ 0 w 356"/>
                  <a:gd name="T33" fmla="*/ 0 h 914"/>
                  <a:gd name="T34" fmla="*/ 0 w 356"/>
                  <a:gd name="T35" fmla="*/ 0 h 914"/>
                  <a:gd name="T36" fmla="*/ 0 w 356"/>
                  <a:gd name="T37" fmla="*/ 0 h 914"/>
                  <a:gd name="T38" fmla="*/ 0 w 356"/>
                  <a:gd name="T39" fmla="*/ 0 h 914"/>
                  <a:gd name="T40" fmla="*/ 0 w 356"/>
                  <a:gd name="T41" fmla="*/ 0 h 914"/>
                  <a:gd name="T42" fmla="*/ 0 w 356"/>
                  <a:gd name="T43" fmla="*/ 0 h 914"/>
                  <a:gd name="T44" fmla="*/ 0 w 356"/>
                  <a:gd name="T45" fmla="*/ 0 h 914"/>
                  <a:gd name="T46" fmla="*/ 0 w 356"/>
                  <a:gd name="T47" fmla="*/ 0 h 914"/>
                  <a:gd name="T48" fmla="*/ 0 w 356"/>
                  <a:gd name="T49" fmla="*/ 0 h 914"/>
                  <a:gd name="T50" fmla="*/ 0 w 356"/>
                  <a:gd name="T51" fmla="*/ 0 h 914"/>
                  <a:gd name="T52" fmla="*/ 0 w 356"/>
                  <a:gd name="T53" fmla="*/ 0 h 914"/>
                  <a:gd name="T54" fmla="*/ 0 w 356"/>
                  <a:gd name="T55" fmla="*/ 0 h 914"/>
                  <a:gd name="T56" fmla="*/ 0 w 356"/>
                  <a:gd name="T57" fmla="*/ 0 h 914"/>
                  <a:gd name="T58" fmla="*/ 0 w 356"/>
                  <a:gd name="T59" fmla="*/ 0 h 914"/>
                  <a:gd name="T60" fmla="*/ 0 w 356"/>
                  <a:gd name="T61" fmla="*/ 0 h 914"/>
                  <a:gd name="T62" fmla="*/ 0 w 356"/>
                  <a:gd name="T63" fmla="*/ 0 h 914"/>
                  <a:gd name="T64" fmla="*/ 0 w 356"/>
                  <a:gd name="T65" fmla="*/ 0 h 9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56" h="914">
                    <a:moveTo>
                      <a:pt x="356" y="891"/>
                    </a:moveTo>
                    <a:lnTo>
                      <a:pt x="339" y="869"/>
                    </a:lnTo>
                    <a:lnTo>
                      <a:pt x="325" y="847"/>
                    </a:lnTo>
                    <a:lnTo>
                      <a:pt x="311" y="825"/>
                    </a:lnTo>
                    <a:lnTo>
                      <a:pt x="297" y="799"/>
                    </a:lnTo>
                    <a:lnTo>
                      <a:pt x="283" y="775"/>
                    </a:lnTo>
                    <a:lnTo>
                      <a:pt x="271" y="751"/>
                    </a:lnTo>
                    <a:lnTo>
                      <a:pt x="259" y="725"/>
                    </a:lnTo>
                    <a:lnTo>
                      <a:pt x="246" y="698"/>
                    </a:lnTo>
                    <a:lnTo>
                      <a:pt x="234" y="672"/>
                    </a:lnTo>
                    <a:lnTo>
                      <a:pt x="222" y="645"/>
                    </a:lnTo>
                    <a:lnTo>
                      <a:pt x="211" y="617"/>
                    </a:lnTo>
                    <a:lnTo>
                      <a:pt x="200" y="589"/>
                    </a:lnTo>
                    <a:lnTo>
                      <a:pt x="190" y="562"/>
                    </a:lnTo>
                    <a:lnTo>
                      <a:pt x="181" y="533"/>
                    </a:lnTo>
                    <a:lnTo>
                      <a:pt x="171" y="504"/>
                    </a:lnTo>
                    <a:lnTo>
                      <a:pt x="161" y="475"/>
                    </a:lnTo>
                    <a:lnTo>
                      <a:pt x="152" y="447"/>
                    </a:lnTo>
                    <a:lnTo>
                      <a:pt x="143" y="417"/>
                    </a:lnTo>
                    <a:lnTo>
                      <a:pt x="135" y="387"/>
                    </a:lnTo>
                    <a:lnTo>
                      <a:pt x="126" y="358"/>
                    </a:lnTo>
                    <a:lnTo>
                      <a:pt x="118" y="328"/>
                    </a:lnTo>
                    <a:lnTo>
                      <a:pt x="111" y="297"/>
                    </a:lnTo>
                    <a:lnTo>
                      <a:pt x="102" y="267"/>
                    </a:lnTo>
                    <a:lnTo>
                      <a:pt x="95" y="238"/>
                    </a:lnTo>
                    <a:lnTo>
                      <a:pt x="88" y="208"/>
                    </a:lnTo>
                    <a:lnTo>
                      <a:pt x="81" y="178"/>
                    </a:lnTo>
                    <a:lnTo>
                      <a:pt x="74" y="147"/>
                    </a:lnTo>
                    <a:lnTo>
                      <a:pt x="67" y="118"/>
                    </a:lnTo>
                    <a:lnTo>
                      <a:pt x="60" y="88"/>
                    </a:lnTo>
                    <a:lnTo>
                      <a:pt x="54" y="58"/>
                    </a:lnTo>
                    <a:lnTo>
                      <a:pt x="47" y="29"/>
                    </a:lnTo>
                    <a:lnTo>
                      <a:pt x="41" y="0"/>
                    </a:lnTo>
                    <a:lnTo>
                      <a:pt x="0" y="8"/>
                    </a:lnTo>
                    <a:lnTo>
                      <a:pt x="6" y="37"/>
                    </a:lnTo>
                    <a:lnTo>
                      <a:pt x="13" y="66"/>
                    </a:lnTo>
                    <a:lnTo>
                      <a:pt x="19" y="96"/>
                    </a:lnTo>
                    <a:lnTo>
                      <a:pt x="26" y="126"/>
                    </a:lnTo>
                    <a:lnTo>
                      <a:pt x="33" y="155"/>
                    </a:lnTo>
                    <a:lnTo>
                      <a:pt x="40" y="186"/>
                    </a:lnTo>
                    <a:lnTo>
                      <a:pt x="47" y="216"/>
                    </a:lnTo>
                    <a:lnTo>
                      <a:pt x="54" y="246"/>
                    </a:lnTo>
                    <a:lnTo>
                      <a:pt x="61" y="277"/>
                    </a:lnTo>
                    <a:lnTo>
                      <a:pt x="70" y="307"/>
                    </a:lnTo>
                    <a:lnTo>
                      <a:pt x="77" y="336"/>
                    </a:lnTo>
                    <a:lnTo>
                      <a:pt x="85" y="368"/>
                    </a:lnTo>
                    <a:lnTo>
                      <a:pt x="94" y="397"/>
                    </a:lnTo>
                    <a:lnTo>
                      <a:pt x="102" y="427"/>
                    </a:lnTo>
                    <a:lnTo>
                      <a:pt x="111" y="457"/>
                    </a:lnTo>
                    <a:lnTo>
                      <a:pt x="120" y="487"/>
                    </a:lnTo>
                    <a:lnTo>
                      <a:pt x="130" y="516"/>
                    </a:lnTo>
                    <a:lnTo>
                      <a:pt x="140" y="546"/>
                    </a:lnTo>
                    <a:lnTo>
                      <a:pt x="151" y="574"/>
                    </a:lnTo>
                    <a:lnTo>
                      <a:pt x="161" y="603"/>
                    </a:lnTo>
                    <a:lnTo>
                      <a:pt x="172" y="632"/>
                    </a:lnTo>
                    <a:lnTo>
                      <a:pt x="183" y="659"/>
                    </a:lnTo>
                    <a:lnTo>
                      <a:pt x="195" y="686"/>
                    </a:lnTo>
                    <a:lnTo>
                      <a:pt x="207" y="714"/>
                    </a:lnTo>
                    <a:lnTo>
                      <a:pt x="220" y="741"/>
                    </a:lnTo>
                    <a:lnTo>
                      <a:pt x="233" y="767"/>
                    </a:lnTo>
                    <a:lnTo>
                      <a:pt x="247" y="793"/>
                    </a:lnTo>
                    <a:lnTo>
                      <a:pt x="261" y="818"/>
                    </a:lnTo>
                    <a:lnTo>
                      <a:pt x="275" y="843"/>
                    </a:lnTo>
                    <a:lnTo>
                      <a:pt x="289" y="867"/>
                    </a:lnTo>
                    <a:lnTo>
                      <a:pt x="305" y="891"/>
                    </a:lnTo>
                    <a:lnTo>
                      <a:pt x="321" y="914"/>
                    </a:lnTo>
                    <a:lnTo>
                      <a:pt x="356" y="8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1" name="Freeform 164"/>
              <p:cNvSpPr>
                <a:spLocks/>
              </p:cNvSpPr>
              <p:nvPr/>
            </p:nvSpPr>
            <p:spPr bwMode="auto">
              <a:xfrm>
                <a:off x="5139" y="3888"/>
                <a:ext cx="3" cy="2"/>
              </a:xfrm>
              <a:custGeom>
                <a:avLst/>
                <a:gdLst>
                  <a:gd name="T0" fmla="*/ 0 w 38"/>
                  <a:gd name="T1" fmla="*/ 0 h 30"/>
                  <a:gd name="T2" fmla="*/ 0 w 38"/>
                  <a:gd name="T3" fmla="*/ 0 h 30"/>
                  <a:gd name="T4" fmla="*/ 0 w 38"/>
                  <a:gd name="T5" fmla="*/ 0 h 30"/>
                  <a:gd name="T6" fmla="*/ 0 w 38"/>
                  <a:gd name="T7" fmla="*/ 0 h 30"/>
                  <a:gd name="T8" fmla="*/ 0 w 38"/>
                  <a:gd name="T9" fmla="*/ 0 h 30"/>
                  <a:gd name="T10" fmla="*/ 0 w 38"/>
                  <a:gd name="T11" fmla="*/ 0 h 30"/>
                  <a:gd name="T12" fmla="*/ 0 w 38"/>
                  <a:gd name="T13" fmla="*/ 0 h 30"/>
                  <a:gd name="T14" fmla="*/ 0 w 38"/>
                  <a:gd name="T15" fmla="*/ 0 h 30"/>
                  <a:gd name="T16" fmla="*/ 0 w 38"/>
                  <a:gd name="T17" fmla="*/ 0 h 30"/>
                  <a:gd name="T18" fmla="*/ 0 w 38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30">
                    <a:moveTo>
                      <a:pt x="0" y="22"/>
                    </a:moveTo>
                    <a:lnTo>
                      <a:pt x="6" y="28"/>
                    </a:lnTo>
                    <a:lnTo>
                      <a:pt x="14" y="30"/>
                    </a:lnTo>
                    <a:lnTo>
                      <a:pt x="21" y="30"/>
                    </a:lnTo>
                    <a:lnTo>
                      <a:pt x="29" y="27"/>
                    </a:lnTo>
                    <a:lnTo>
                      <a:pt x="34" y="22"/>
                    </a:lnTo>
                    <a:lnTo>
                      <a:pt x="38" y="15"/>
                    </a:lnTo>
                    <a:lnTo>
                      <a:pt x="38" y="8"/>
                    </a:lnTo>
                    <a:lnTo>
                      <a:pt x="34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2" name="Freeform 165"/>
              <p:cNvSpPr>
                <a:spLocks/>
              </p:cNvSpPr>
              <p:nvPr/>
            </p:nvSpPr>
            <p:spPr bwMode="auto">
              <a:xfrm>
                <a:off x="5108" y="3883"/>
                <a:ext cx="3" cy="3"/>
              </a:xfrm>
              <a:custGeom>
                <a:avLst/>
                <a:gdLst>
                  <a:gd name="T0" fmla="*/ 0 w 40"/>
                  <a:gd name="T1" fmla="*/ 0 h 26"/>
                  <a:gd name="T2" fmla="*/ 0 w 40"/>
                  <a:gd name="T3" fmla="*/ 0 h 26"/>
                  <a:gd name="T4" fmla="*/ 0 w 40"/>
                  <a:gd name="T5" fmla="*/ 0 h 26"/>
                  <a:gd name="T6" fmla="*/ 0 w 40"/>
                  <a:gd name="T7" fmla="*/ 0 h 26"/>
                  <a:gd name="T8" fmla="*/ 0 w 40"/>
                  <a:gd name="T9" fmla="*/ 0 h 26"/>
                  <a:gd name="T10" fmla="*/ 0 w 40"/>
                  <a:gd name="T11" fmla="*/ 0 h 26"/>
                  <a:gd name="T12" fmla="*/ 0 w 40"/>
                  <a:gd name="T13" fmla="*/ 0 h 26"/>
                  <a:gd name="T14" fmla="*/ 0 w 40"/>
                  <a:gd name="T15" fmla="*/ 0 h 26"/>
                  <a:gd name="T16" fmla="*/ 0 w 40"/>
                  <a:gd name="T17" fmla="*/ 0 h 26"/>
                  <a:gd name="T18" fmla="*/ 0 w 40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26">
                    <a:moveTo>
                      <a:pt x="40" y="12"/>
                    </a:moveTo>
                    <a:lnTo>
                      <a:pt x="36" y="5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3" name="Freeform 166"/>
              <p:cNvSpPr>
                <a:spLocks/>
              </p:cNvSpPr>
              <p:nvPr/>
            </p:nvSpPr>
            <p:spPr bwMode="auto">
              <a:xfrm>
                <a:off x="5108" y="3884"/>
                <a:ext cx="39" cy="38"/>
              </a:xfrm>
              <a:custGeom>
                <a:avLst/>
                <a:gdLst>
                  <a:gd name="T0" fmla="*/ 0 w 469"/>
                  <a:gd name="T1" fmla="*/ 0 h 453"/>
                  <a:gd name="T2" fmla="*/ 0 w 469"/>
                  <a:gd name="T3" fmla="*/ 0 h 453"/>
                  <a:gd name="T4" fmla="*/ 0 w 469"/>
                  <a:gd name="T5" fmla="*/ 0 h 453"/>
                  <a:gd name="T6" fmla="*/ 0 w 469"/>
                  <a:gd name="T7" fmla="*/ 0 h 453"/>
                  <a:gd name="T8" fmla="*/ 0 w 469"/>
                  <a:gd name="T9" fmla="*/ 0 h 453"/>
                  <a:gd name="T10" fmla="*/ 0 w 469"/>
                  <a:gd name="T11" fmla="*/ 0 h 453"/>
                  <a:gd name="T12" fmla="*/ 0 w 469"/>
                  <a:gd name="T13" fmla="*/ 0 h 453"/>
                  <a:gd name="T14" fmla="*/ 0 w 469"/>
                  <a:gd name="T15" fmla="*/ 0 h 453"/>
                  <a:gd name="T16" fmla="*/ 0 w 469"/>
                  <a:gd name="T17" fmla="*/ 0 h 453"/>
                  <a:gd name="T18" fmla="*/ 0 w 469"/>
                  <a:gd name="T19" fmla="*/ 0 h 453"/>
                  <a:gd name="T20" fmla="*/ 0 w 469"/>
                  <a:gd name="T21" fmla="*/ 0 h 453"/>
                  <a:gd name="T22" fmla="*/ 0 w 469"/>
                  <a:gd name="T23" fmla="*/ 0 h 453"/>
                  <a:gd name="T24" fmla="*/ 0 w 469"/>
                  <a:gd name="T25" fmla="*/ 0 h 453"/>
                  <a:gd name="T26" fmla="*/ 0 w 469"/>
                  <a:gd name="T27" fmla="*/ 0 h 453"/>
                  <a:gd name="T28" fmla="*/ 0 w 469"/>
                  <a:gd name="T29" fmla="*/ 0 h 453"/>
                  <a:gd name="T30" fmla="*/ 0 w 469"/>
                  <a:gd name="T31" fmla="*/ 0 h 453"/>
                  <a:gd name="T32" fmla="*/ 0 w 469"/>
                  <a:gd name="T33" fmla="*/ 0 h 453"/>
                  <a:gd name="T34" fmla="*/ 0 w 469"/>
                  <a:gd name="T35" fmla="*/ 0 h 453"/>
                  <a:gd name="T36" fmla="*/ 0 w 469"/>
                  <a:gd name="T37" fmla="*/ 0 h 453"/>
                  <a:gd name="T38" fmla="*/ 0 w 469"/>
                  <a:gd name="T39" fmla="*/ 0 h 453"/>
                  <a:gd name="T40" fmla="*/ 0 w 469"/>
                  <a:gd name="T41" fmla="*/ 0 h 453"/>
                  <a:gd name="T42" fmla="*/ 0 w 469"/>
                  <a:gd name="T43" fmla="*/ 0 h 453"/>
                  <a:gd name="T44" fmla="*/ 0 w 469"/>
                  <a:gd name="T45" fmla="*/ 0 h 453"/>
                  <a:gd name="T46" fmla="*/ 0 w 469"/>
                  <a:gd name="T47" fmla="*/ 0 h 453"/>
                  <a:gd name="T48" fmla="*/ 0 w 469"/>
                  <a:gd name="T49" fmla="*/ 0 h 453"/>
                  <a:gd name="T50" fmla="*/ 0 w 469"/>
                  <a:gd name="T51" fmla="*/ 0 h 453"/>
                  <a:gd name="T52" fmla="*/ 0 w 469"/>
                  <a:gd name="T53" fmla="*/ 0 h 453"/>
                  <a:gd name="T54" fmla="*/ 0 w 469"/>
                  <a:gd name="T55" fmla="*/ 0 h 453"/>
                  <a:gd name="T56" fmla="*/ 0 w 469"/>
                  <a:gd name="T57" fmla="*/ 0 h 453"/>
                  <a:gd name="T58" fmla="*/ 0 w 469"/>
                  <a:gd name="T59" fmla="*/ 0 h 453"/>
                  <a:gd name="T60" fmla="*/ 0 w 469"/>
                  <a:gd name="T61" fmla="*/ 0 h 453"/>
                  <a:gd name="T62" fmla="*/ 0 w 469"/>
                  <a:gd name="T63" fmla="*/ 0 h 453"/>
                  <a:gd name="T64" fmla="*/ 0 w 469"/>
                  <a:gd name="T65" fmla="*/ 0 h 453"/>
                  <a:gd name="T66" fmla="*/ 0 w 469"/>
                  <a:gd name="T67" fmla="*/ 0 h 453"/>
                  <a:gd name="T68" fmla="*/ 0 w 469"/>
                  <a:gd name="T69" fmla="*/ 0 h 4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69" h="453">
                    <a:moveTo>
                      <a:pt x="469" y="417"/>
                    </a:moveTo>
                    <a:lnTo>
                      <a:pt x="437" y="406"/>
                    </a:lnTo>
                    <a:lnTo>
                      <a:pt x="406" y="392"/>
                    </a:lnTo>
                    <a:lnTo>
                      <a:pt x="376" y="378"/>
                    </a:lnTo>
                    <a:lnTo>
                      <a:pt x="345" y="361"/>
                    </a:lnTo>
                    <a:lnTo>
                      <a:pt x="314" y="343"/>
                    </a:lnTo>
                    <a:lnTo>
                      <a:pt x="284" y="323"/>
                    </a:lnTo>
                    <a:lnTo>
                      <a:pt x="255" y="299"/>
                    </a:lnTo>
                    <a:lnTo>
                      <a:pt x="225" y="275"/>
                    </a:lnTo>
                    <a:lnTo>
                      <a:pt x="198" y="249"/>
                    </a:lnTo>
                    <a:lnTo>
                      <a:pt x="171" y="220"/>
                    </a:lnTo>
                    <a:lnTo>
                      <a:pt x="145" y="188"/>
                    </a:lnTo>
                    <a:lnTo>
                      <a:pt x="120" y="155"/>
                    </a:lnTo>
                    <a:lnTo>
                      <a:pt x="98" y="119"/>
                    </a:lnTo>
                    <a:lnTo>
                      <a:pt x="77" y="82"/>
                    </a:lnTo>
                    <a:lnTo>
                      <a:pt x="58" y="43"/>
                    </a:lnTo>
                    <a:lnTo>
                      <a:pt x="39" y="0"/>
                    </a:lnTo>
                    <a:lnTo>
                      <a:pt x="0" y="14"/>
                    </a:lnTo>
                    <a:lnTo>
                      <a:pt x="19" y="59"/>
                    </a:lnTo>
                    <a:lnTo>
                      <a:pt x="38" y="100"/>
                    </a:lnTo>
                    <a:lnTo>
                      <a:pt x="61" y="140"/>
                    </a:lnTo>
                    <a:lnTo>
                      <a:pt x="86" y="177"/>
                    </a:lnTo>
                    <a:lnTo>
                      <a:pt x="110" y="212"/>
                    </a:lnTo>
                    <a:lnTo>
                      <a:pt x="139" y="244"/>
                    </a:lnTo>
                    <a:lnTo>
                      <a:pt x="168" y="275"/>
                    </a:lnTo>
                    <a:lnTo>
                      <a:pt x="197" y="303"/>
                    </a:lnTo>
                    <a:lnTo>
                      <a:pt x="227" y="330"/>
                    </a:lnTo>
                    <a:lnTo>
                      <a:pt x="258" y="353"/>
                    </a:lnTo>
                    <a:lnTo>
                      <a:pt x="291" y="375"/>
                    </a:lnTo>
                    <a:lnTo>
                      <a:pt x="323" y="395"/>
                    </a:lnTo>
                    <a:lnTo>
                      <a:pt x="356" y="413"/>
                    </a:lnTo>
                    <a:lnTo>
                      <a:pt x="389" y="429"/>
                    </a:lnTo>
                    <a:lnTo>
                      <a:pt x="422" y="442"/>
                    </a:lnTo>
                    <a:lnTo>
                      <a:pt x="456" y="453"/>
                    </a:lnTo>
                    <a:lnTo>
                      <a:pt x="469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4" name="Freeform 167"/>
              <p:cNvSpPr>
                <a:spLocks/>
              </p:cNvSpPr>
              <p:nvPr/>
            </p:nvSpPr>
            <p:spPr bwMode="auto">
              <a:xfrm>
                <a:off x="5109" y="3883"/>
                <a:ext cx="2" cy="4"/>
              </a:xfrm>
              <a:custGeom>
                <a:avLst/>
                <a:gdLst>
                  <a:gd name="T0" fmla="*/ 0 w 27"/>
                  <a:gd name="T1" fmla="*/ 0 h 37"/>
                  <a:gd name="T2" fmla="*/ 0 w 27"/>
                  <a:gd name="T3" fmla="*/ 0 h 37"/>
                  <a:gd name="T4" fmla="*/ 0 w 27"/>
                  <a:gd name="T5" fmla="*/ 0 h 37"/>
                  <a:gd name="T6" fmla="*/ 0 w 27"/>
                  <a:gd name="T7" fmla="*/ 0 h 37"/>
                  <a:gd name="T8" fmla="*/ 0 w 27"/>
                  <a:gd name="T9" fmla="*/ 0 h 37"/>
                  <a:gd name="T10" fmla="*/ 0 w 27"/>
                  <a:gd name="T11" fmla="*/ 0 h 37"/>
                  <a:gd name="T12" fmla="*/ 0 w 27"/>
                  <a:gd name="T13" fmla="*/ 0 h 37"/>
                  <a:gd name="T14" fmla="*/ 0 w 27"/>
                  <a:gd name="T15" fmla="*/ 0 h 37"/>
                  <a:gd name="T16" fmla="*/ 0 w 27"/>
                  <a:gd name="T17" fmla="*/ 0 h 37"/>
                  <a:gd name="T18" fmla="*/ 0 w 27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37">
                    <a:moveTo>
                      <a:pt x="0" y="36"/>
                    </a:moveTo>
                    <a:lnTo>
                      <a:pt x="9" y="37"/>
                    </a:lnTo>
                    <a:lnTo>
                      <a:pt x="17" y="35"/>
                    </a:lnTo>
                    <a:lnTo>
                      <a:pt x="23" y="30"/>
                    </a:lnTo>
                    <a:lnTo>
                      <a:pt x="26" y="24"/>
                    </a:lnTo>
                    <a:lnTo>
                      <a:pt x="27" y="17"/>
                    </a:lnTo>
                    <a:lnTo>
                      <a:pt x="26" y="10"/>
                    </a:lnTo>
                    <a:lnTo>
                      <a:pt x="21" y="4"/>
                    </a:lnTo>
                    <a:lnTo>
                      <a:pt x="1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5" name="Freeform 168"/>
              <p:cNvSpPr>
                <a:spLocks/>
              </p:cNvSpPr>
              <p:nvPr/>
            </p:nvSpPr>
            <p:spPr bwMode="auto">
              <a:xfrm>
                <a:off x="5037" y="3581"/>
                <a:ext cx="180" cy="232"/>
              </a:xfrm>
              <a:custGeom>
                <a:avLst/>
                <a:gdLst>
                  <a:gd name="T0" fmla="*/ 0 w 2155"/>
                  <a:gd name="T1" fmla="*/ 0 h 2782"/>
                  <a:gd name="T2" fmla="*/ 0 w 2155"/>
                  <a:gd name="T3" fmla="*/ 0 h 2782"/>
                  <a:gd name="T4" fmla="*/ 0 w 2155"/>
                  <a:gd name="T5" fmla="*/ 0 h 2782"/>
                  <a:gd name="T6" fmla="*/ 0 w 2155"/>
                  <a:gd name="T7" fmla="*/ 0 h 2782"/>
                  <a:gd name="T8" fmla="*/ 0 w 2155"/>
                  <a:gd name="T9" fmla="*/ 0 h 2782"/>
                  <a:gd name="T10" fmla="*/ 0 w 2155"/>
                  <a:gd name="T11" fmla="*/ 0 h 2782"/>
                  <a:gd name="T12" fmla="*/ 0 w 2155"/>
                  <a:gd name="T13" fmla="*/ 0 h 2782"/>
                  <a:gd name="T14" fmla="*/ 0 w 2155"/>
                  <a:gd name="T15" fmla="*/ 0 h 2782"/>
                  <a:gd name="T16" fmla="*/ 0 w 2155"/>
                  <a:gd name="T17" fmla="*/ 0 h 2782"/>
                  <a:gd name="T18" fmla="*/ 0 w 2155"/>
                  <a:gd name="T19" fmla="*/ 0 h 2782"/>
                  <a:gd name="T20" fmla="*/ 0 w 2155"/>
                  <a:gd name="T21" fmla="*/ 0 h 2782"/>
                  <a:gd name="T22" fmla="*/ 0 w 2155"/>
                  <a:gd name="T23" fmla="*/ 0 h 2782"/>
                  <a:gd name="T24" fmla="*/ 0 w 2155"/>
                  <a:gd name="T25" fmla="*/ 0 h 2782"/>
                  <a:gd name="T26" fmla="*/ 0 w 2155"/>
                  <a:gd name="T27" fmla="*/ 0 h 2782"/>
                  <a:gd name="T28" fmla="*/ 0 w 2155"/>
                  <a:gd name="T29" fmla="*/ 0 h 2782"/>
                  <a:gd name="T30" fmla="*/ 0 w 2155"/>
                  <a:gd name="T31" fmla="*/ 0 h 2782"/>
                  <a:gd name="T32" fmla="*/ 0 w 2155"/>
                  <a:gd name="T33" fmla="*/ 0 h 2782"/>
                  <a:gd name="T34" fmla="*/ 0 w 2155"/>
                  <a:gd name="T35" fmla="*/ 0 h 2782"/>
                  <a:gd name="T36" fmla="*/ 0 w 2155"/>
                  <a:gd name="T37" fmla="*/ 0 h 2782"/>
                  <a:gd name="T38" fmla="*/ 0 w 2155"/>
                  <a:gd name="T39" fmla="*/ 0 h 2782"/>
                  <a:gd name="T40" fmla="*/ 0 w 2155"/>
                  <a:gd name="T41" fmla="*/ 0 h 2782"/>
                  <a:gd name="T42" fmla="*/ 0 w 2155"/>
                  <a:gd name="T43" fmla="*/ 0 h 2782"/>
                  <a:gd name="T44" fmla="*/ 0 w 2155"/>
                  <a:gd name="T45" fmla="*/ 0 h 2782"/>
                  <a:gd name="T46" fmla="*/ 0 w 2155"/>
                  <a:gd name="T47" fmla="*/ 0 h 2782"/>
                  <a:gd name="T48" fmla="*/ 0 w 2155"/>
                  <a:gd name="T49" fmla="*/ 0 h 2782"/>
                  <a:gd name="T50" fmla="*/ 0 w 2155"/>
                  <a:gd name="T51" fmla="*/ 0 h 2782"/>
                  <a:gd name="T52" fmla="*/ 0 w 2155"/>
                  <a:gd name="T53" fmla="*/ 0 h 2782"/>
                  <a:gd name="T54" fmla="*/ 0 w 2155"/>
                  <a:gd name="T55" fmla="*/ 0 h 2782"/>
                  <a:gd name="T56" fmla="*/ 0 w 2155"/>
                  <a:gd name="T57" fmla="*/ 0 h 2782"/>
                  <a:gd name="T58" fmla="*/ 0 w 2155"/>
                  <a:gd name="T59" fmla="*/ 0 h 2782"/>
                  <a:gd name="T60" fmla="*/ 0 w 2155"/>
                  <a:gd name="T61" fmla="*/ 0 h 2782"/>
                  <a:gd name="T62" fmla="*/ 0 w 2155"/>
                  <a:gd name="T63" fmla="*/ 0 h 2782"/>
                  <a:gd name="T64" fmla="*/ 0 w 2155"/>
                  <a:gd name="T65" fmla="*/ 0 h 2782"/>
                  <a:gd name="T66" fmla="*/ 0 w 2155"/>
                  <a:gd name="T67" fmla="*/ 0 h 2782"/>
                  <a:gd name="T68" fmla="*/ 0 w 2155"/>
                  <a:gd name="T69" fmla="*/ 0 h 2782"/>
                  <a:gd name="T70" fmla="*/ 0 w 2155"/>
                  <a:gd name="T71" fmla="*/ 0 h 2782"/>
                  <a:gd name="T72" fmla="*/ 0 w 2155"/>
                  <a:gd name="T73" fmla="*/ 0 h 2782"/>
                  <a:gd name="T74" fmla="*/ 0 w 2155"/>
                  <a:gd name="T75" fmla="*/ 0 h 2782"/>
                  <a:gd name="T76" fmla="*/ 0 w 2155"/>
                  <a:gd name="T77" fmla="*/ 0 h 2782"/>
                  <a:gd name="T78" fmla="*/ 0 w 2155"/>
                  <a:gd name="T79" fmla="*/ 0 h 2782"/>
                  <a:gd name="T80" fmla="*/ 0 w 2155"/>
                  <a:gd name="T81" fmla="*/ 0 h 2782"/>
                  <a:gd name="T82" fmla="*/ 0 w 2155"/>
                  <a:gd name="T83" fmla="*/ 0 h 2782"/>
                  <a:gd name="T84" fmla="*/ 0 w 2155"/>
                  <a:gd name="T85" fmla="*/ 0 h 2782"/>
                  <a:gd name="T86" fmla="*/ 0 w 2155"/>
                  <a:gd name="T87" fmla="*/ 0 h 2782"/>
                  <a:gd name="T88" fmla="*/ 0 w 2155"/>
                  <a:gd name="T89" fmla="*/ 0 h 27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55" h="2782">
                    <a:moveTo>
                      <a:pt x="964" y="33"/>
                    </a:moveTo>
                    <a:lnTo>
                      <a:pt x="1002" y="29"/>
                    </a:lnTo>
                    <a:lnTo>
                      <a:pt x="1041" y="26"/>
                    </a:lnTo>
                    <a:lnTo>
                      <a:pt x="1079" y="22"/>
                    </a:lnTo>
                    <a:lnTo>
                      <a:pt x="1118" y="18"/>
                    </a:lnTo>
                    <a:lnTo>
                      <a:pt x="1158" y="15"/>
                    </a:lnTo>
                    <a:lnTo>
                      <a:pt x="1197" y="13"/>
                    </a:lnTo>
                    <a:lnTo>
                      <a:pt x="1237" y="10"/>
                    </a:lnTo>
                    <a:lnTo>
                      <a:pt x="1277" y="8"/>
                    </a:lnTo>
                    <a:lnTo>
                      <a:pt x="1317" y="7"/>
                    </a:lnTo>
                    <a:lnTo>
                      <a:pt x="1356" y="5"/>
                    </a:lnTo>
                    <a:lnTo>
                      <a:pt x="1395" y="4"/>
                    </a:lnTo>
                    <a:lnTo>
                      <a:pt x="1435" y="2"/>
                    </a:lnTo>
                    <a:lnTo>
                      <a:pt x="1475" y="2"/>
                    </a:lnTo>
                    <a:lnTo>
                      <a:pt x="1514" y="1"/>
                    </a:lnTo>
                    <a:lnTo>
                      <a:pt x="1554" y="1"/>
                    </a:lnTo>
                    <a:lnTo>
                      <a:pt x="1593" y="0"/>
                    </a:lnTo>
                    <a:lnTo>
                      <a:pt x="1632" y="1"/>
                    </a:lnTo>
                    <a:lnTo>
                      <a:pt x="1671" y="1"/>
                    </a:lnTo>
                    <a:lnTo>
                      <a:pt x="1708" y="2"/>
                    </a:lnTo>
                    <a:lnTo>
                      <a:pt x="1746" y="2"/>
                    </a:lnTo>
                    <a:lnTo>
                      <a:pt x="1784" y="4"/>
                    </a:lnTo>
                    <a:lnTo>
                      <a:pt x="1820" y="5"/>
                    </a:lnTo>
                    <a:lnTo>
                      <a:pt x="1857" y="7"/>
                    </a:lnTo>
                    <a:lnTo>
                      <a:pt x="1893" y="8"/>
                    </a:lnTo>
                    <a:lnTo>
                      <a:pt x="1928" y="10"/>
                    </a:lnTo>
                    <a:lnTo>
                      <a:pt x="1963" y="13"/>
                    </a:lnTo>
                    <a:lnTo>
                      <a:pt x="1996" y="15"/>
                    </a:lnTo>
                    <a:lnTo>
                      <a:pt x="2030" y="18"/>
                    </a:lnTo>
                    <a:lnTo>
                      <a:pt x="2062" y="22"/>
                    </a:lnTo>
                    <a:lnTo>
                      <a:pt x="2094" y="26"/>
                    </a:lnTo>
                    <a:lnTo>
                      <a:pt x="2125" y="29"/>
                    </a:lnTo>
                    <a:lnTo>
                      <a:pt x="2155" y="33"/>
                    </a:lnTo>
                    <a:lnTo>
                      <a:pt x="2110" y="118"/>
                    </a:lnTo>
                    <a:lnTo>
                      <a:pt x="2065" y="203"/>
                    </a:lnTo>
                    <a:lnTo>
                      <a:pt x="2021" y="288"/>
                    </a:lnTo>
                    <a:lnTo>
                      <a:pt x="1977" y="373"/>
                    </a:lnTo>
                    <a:lnTo>
                      <a:pt x="1934" y="459"/>
                    </a:lnTo>
                    <a:lnTo>
                      <a:pt x="1892" y="546"/>
                    </a:lnTo>
                    <a:lnTo>
                      <a:pt x="1850" y="632"/>
                    </a:lnTo>
                    <a:lnTo>
                      <a:pt x="1806" y="719"/>
                    </a:lnTo>
                    <a:lnTo>
                      <a:pt x="1765" y="806"/>
                    </a:lnTo>
                    <a:lnTo>
                      <a:pt x="1723" y="892"/>
                    </a:lnTo>
                    <a:lnTo>
                      <a:pt x="1681" y="979"/>
                    </a:lnTo>
                    <a:lnTo>
                      <a:pt x="1639" y="1066"/>
                    </a:lnTo>
                    <a:lnTo>
                      <a:pt x="1598" y="1153"/>
                    </a:lnTo>
                    <a:lnTo>
                      <a:pt x="1556" y="1240"/>
                    </a:lnTo>
                    <a:lnTo>
                      <a:pt x="1514" y="1326"/>
                    </a:lnTo>
                    <a:lnTo>
                      <a:pt x="1471" y="1412"/>
                    </a:lnTo>
                    <a:lnTo>
                      <a:pt x="1428" y="1499"/>
                    </a:lnTo>
                    <a:lnTo>
                      <a:pt x="1385" y="1585"/>
                    </a:lnTo>
                    <a:lnTo>
                      <a:pt x="1342" y="1670"/>
                    </a:lnTo>
                    <a:lnTo>
                      <a:pt x="1296" y="1755"/>
                    </a:lnTo>
                    <a:lnTo>
                      <a:pt x="1252" y="1840"/>
                    </a:lnTo>
                    <a:lnTo>
                      <a:pt x="1206" y="1924"/>
                    </a:lnTo>
                    <a:lnTo>
                      <a:pt x="1159" y="2009"/>
                    </a:lnTo>
                    <a:lnTo>
                      <a:pt x="1112" y="2092"/>
                    </a:lnTo>
                    <a:lnTo>
                      <a:pt x="1063" y="2176"/>
                    </a:lnTo>
                    <a:lnTo>
                      <a:pt x="1015" y="2258"/>
                    </a:lnTo>
                    <a:lnTo>
                      <a:pt x="964" y="2340"/>
                    </a:lnTo>
                    <a:lnTo>
                      <a:pt x="912" y="2422"/>
                    </a:lnTo>
                    <a:lnTo>
                      <a:pt x="860" y="2503"/>
                    </a:lnTo>
                    <a:lnTo>
                      <a:pt x="807" y="2583"/>
                    </a:lnTo>
                    <a:lnTo>
                      <a:pt x="750" y="2661"/>
                    </a:lnTo>
                    <a:lnTo>
                      <a:pt x="694" y="2740"/>
                    </a:lnTo>
                    <a:lnTo>
                      <a:pt x="674" y="2752"/>
                    </a:lnTo>
                    <a:lnTo>
                      <a:pt x="649" y="2764"/>
                    </a:lnTo>
                    <a:lnTo>
                      <a:pt x="622" y="2771"/>
                    </a:lnTo>
                    <a:lnTo>
                      <a:pt x="592" y="2777"/>
                    </a:lnTo>
                    <a:lnTo>
                      <a:pt x="560" y="2781"/>
                    </a:lnTo>
                    <a:lnTo>
                      <a:pt x="526" y="2782"/>
                    </a:lnTo>
                    <a:lnTo>
                      <a:pt x="491" y="2781"/>
                    </a:lnTo>
                    <a:lnTo>
                      <a:pt x="456" y="2779"/>
                    </a:lnTo>
                    <a:lnTo>
                      <a:pt x="419" y="2775"/>
                    </a:lnTo>
                    <a:lnTo>
                      <a:pt x="384" y="2768"/>
                    </a:lnTo>
                    <a:lnTo>
                      <a:pt x="349" y="2760"/>
                    </a:lnTo>
                    <a:lnTo>
                      <a:pt x="315" y="2750"/>
                    </a:lnTo>
                    <a:lnTo>
                      <a:pt x="283" y="2739"/>
                    </a:lnTo>
                    <a:lnTo>
                      <a:pt x="253" y="2727"/>
                    </a:lnTo>
                    <a:lnTo>
                      <a:pt x="225" y="2713"/>
                    </a:lnTo>
                    <a:lnTo>
                      <a:pt x="200" y="2698"/>
                    </a:lnTo>
                    <a:lnTo>
                      <a:pt x="181" y="2684"/>
                    </a:lnTo>
                    <a:lnTo>
                      <a:pt x="162" y="2668"/>
                    </a:lnTo>
                    <a:lnTo>
                      <a:pt x="144" y="2652"/>
                    </a:lnTo>
                    <a:lnTo>
                      <a:pt x="127" y="2636"/>
                    </a:lnTo>
                    <a:lnTo>
                      <a:pt x="112" y="2619"/>
                    </a:lnTo>
                    <a:lnTo>
                      <a:pt x="97" y="2601"/>
                    </a:lnTo>
                    <a:lnTo>
                      <a:pt x="84" y="2583"/>
                    </a:lnTo>
                    <a:lnTo>
                      <a:pt x="71" y="2563"/>
                    </a:lnTo>
                    <a:lnTo>
                      <a:pt x="59" y="2544"/>
                    </a:lnTo>
                    <a:lnTo>
                      <a:pt x="49" y="2524"/>
                    </a:lnTo>
                    <a:lnTo>
                      <a:pt x="40" y="2503"/>
                    </a:lnTo>
                    <a:lnTo>
                      <a:pt x="31" y="2481"/>
                    </a:lnTo>
                    <a:lnTo>
                      <a:pt x="25" y="2459"/>
                    </a:lnTo>
                    <a:lnTo>
                      <a:pt x="18" y="2437"/>
                    </a:lnTo>
                    <a:lnTo>
                      <a:pt x="14" y="2415"/>
                    </a:lnTo>
                    <a:lnTo>
                      <a:pt x="9" y="2391"/>
                    </a:lnTo>
                    <a:lnTo>
                      <a:pt x="3" y="2327"/>
                    </a:lnTo>
                    <a:lnTo>
                      <a:pt x="0" y="2261"/>
                    </a:lnTo>
                    <a:lnTo>
                      <a:pt x="2" y="2196"/>
                    </a:lnTo>
                    <a:lnTo>
                      <a:pt x="7" y="2131"/>
                    </a:lnTo>
                    <a:lnTo>
                      <a:pt x="16" y="2066"/>
                    </a:lnTo>
                    <a:lnTo>
                      <a:pt x="27" y="2001"/>
                    </a:lnTo>
                    <a:lnTo>
                      <a:pt x="40" y="1936"/>
                    </a:lnTo>
                    <a:lnTo>
                      <a:pt x="55" y="1873"/>
                    </a:lnTo>
                    <a:lnTo>
                      <a:pt x="70" y="1812"/>
                    </a:lnTo>
                    <a:lnTo>
                      <a:pt x="85" y="1750"/>
                    </a:lnTo>
                    <a:lnTo>
                      <a:pt x="101" y="1690"/>
                    </a:lnTo>
                    <a:lnTo>
                      <a:pt x="117" y="1628"/>
                    </a:lnTo>
                    <a:lnTo>
                      <a:pt x="133" y="1566"/>
                    </a:lnTo>
                    <a:lnTo>
                      <a:pt x="151" y="1506"/>
                    </a:lnTo>
                    <a:lnTo>
                      <a:pt x="168" y="1444"/>
                    </a:lnTo>
                    <a:lnTo>
                      <a:pt x="186" y="1383"/>
                    </a:lnTo>
                    <a:lnTo>
                      <a:pt x="206" y="1323"/>
                    </a:lnTo>
                    <a:lnTo>
                      <a:pt x="225" y="1262"/>
                    </a:lnTo>
                    <a:lnTo>
                      <a:pt x="246" y="1202"/>
                    </a:lnTo>
                    <a:lnTo>
                      <a:pt x="268" y="1143"/>
                    </a:lnTo>
                    <a:lnTo>
                      <a:pt x="291" y="1083"/>
                    </a:lnTo>
                    <a:lnTo>
                      <a:pt x="316" y="1026"/>
                    </a:lnTo>
                    <a:lnTo>
                      <a:pt x="342" y="967"/>
                    </a:lnTo>
                    <a:lnTo>
                      <a:pt x="369" y="910"/>
                    </a:lnTo>
                    <a:lnTo>
                      <a:pt x="399" y="851"/>
                    </a:lnTo>
                    <a:lnTo>
                      <a:pt x="430" y="792"/>
                    </a:lnTo>
                    <a:lnTo>
                      <a:pt x="464" y="733"/>
                    </a:lnTo>
                    <a:lnTo>
                      <a:pt x="498" y="676"/>
                    </a:lnTo>
                    <a:lnTo>
                      <a:pt x="533" y="619"/>
                    </a:lnTo>
                    <a:lnTo>
                      <a:pt x="569" y="562"/>
                    </a:lnTo>
                    <a:lnTo>
                      <a:pt x="607" y="507"/>
                    </a:lnTo>
                    <a:lnTo>
                      <a:pt x="645" y="451"/>
                    </a:lnTo>
                    <a:lnTo>
                      <a:pt x="684" y="397"/>
                    </a:lnTo>
                    <a:lnTo>
                      <a:pt x="723" y="343"/>
                    </a:lnTo>
                    <a:lnTo>
                      <a:pt x="762" y="289"/>
                    </a:lnTo>
                    <a:lnTo>
                      <a:pt x="803" y="237"/>
                    </a:lnTo>
                    <a:lnTo>
                      <a:pt x="843" y="184"/>
                    </a:lnTo>
                    <a:lnTo>
                      <a:pt x="883" y="134"/>
                    </a:lnTo>
                    <a:lnTo>
                      <a:pt x="924" y="82"/>
                    </a:lnTo>
                    <a:lnTo>
                      <a:pt x="964" y="33"/>
                    </a:lnTo>
                    <a:close/>
                  </a:path>
                </a:pathLst>
              </a:custGeom>
              <a:solidFill>
                <a:srgbClr val="76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6" name="Freeform 169"/>
              <p:cNvSpPr>
                <a:spLocks/>
              </p:cNvSpPr>
              <p:nvPr/>
            </p:nvSpPr>
            <p:spPr bwMode="auto">
              <a:xfrm>
                <a:off x="5066" y="3656"/>
                <a:ext cx="4" cy="2"/>
              </a:xfrm>
              <a:custGeom>
                <a:avLst/>
                <a:gdLst>
                  <a:gd name="T0" fmla="*/ 0 w 41"/>
                  <a:gd name="T1" fmla="*/ 0 h 28"/>
                  <a:gd name="T2" fmla="*/ 0 w 41"/>
                  <a:gd name="T3" fmla="*/ 0 h 28"/>
                  <a:gd name="T4" fmla="*/ 0 w 41"/>
                  <a:gd name="T5" fmla="*/ 0 h 28"/>
                  <a:gd name="T6" fmla="*/ 0 w 41"/>
                  <a:gd name="T7" fmla="*/ 0 h 28"/>
                  <a:gd name="T8" fmla="*/ 0 w 41"/>
                  <a:gd name="T9" fmla="*/ 0 h 28"/>
                  <a:gd name="T10" fmla="*/ 0 w 41"/>
                  <a:gd name="T11" fmla="*/ 0 h 28"/>
                  <a:gd name="T12" fmla="*/ 0 w 41"/>
                  <a:gd name="T13" fmla="*/ 0 h 28"/>
                  <a:gd name="T14" fmla="*/ 0 w 41"/>
                  <a:gd name="T15" fmla="*/ 0 h 28"/>
                  <a:gd name="T16" fmla="*/ 0 w 41"/>
                  <a:gd name="T17" fmla="*/ 0 h 28"/>
                  <a:gd name="T18" fmla="*/ 0 w 41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8">
                    <a:moveTo>
                      <a:pt x="2" y="0"/>
                    </a:moveTo>
                    <a:lnTo>
                      <a:pt x="0" y="9"/>
                    </a:lnTo>
                    <a:lnTo>
                      <a:pt x="2" y="16"/>
                    </a:lnTo>
                    <a:lnTo>
                      <a:pt x="7" y="22"/>
                    </a:lnTo>
                    <a:lnTo>
                      <a:pt x="14" y="26"/>
                    </a:lnTo>
                    <a:lnTo>
                      <a:pt x="22" y="28"/>
                    </a:lnTo>
                    <a:lnTo>
                      <a:pt x="29" y="27"/>
                    </a:lnTo>
                    <a:lnTo>
                      <a:pt x="36" y="23"/>
                    </a:lnTo>
                    <a:lnTo>
                      <a:pt x="41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" name="Freeform 170"/>
              <p:cNvSpPr>
                <a:spLocks/>
              </p:cNvSpPr>
              <p:nvPr/>
            </p:nvSpPr>
            <p:spPr bwMode="auto">
              <a:xfrm>
                <a:off x="5067" y="3582"/>
                <a:ext cx="52" cy="75"/>
              </a:xfrm>
              <a:custGeom>
                <a:avLst/>
                <a:gdLst>
                  <a:gd name="T0" fmla="*/ 0 w 632"/>
                  <a:gd name="T1" fmla="*/ 0 h 905"/>
                  <a:gd name="T2" fmla="*/ 0 w 632"/>
                  <a:gd name="T3" fmla="*/ 0 h 905"/>
                  <a:gd name="T4" fmla="*/ 0 w 632"/>
                  <a:gd name="T5" fmla="*/ 0 h 905"/>
                  <a:gd name="T6" fmla="*/ 0 w 632"/>
                  <a:gd name="T7" fmla="*/ 0 h 905"/>
                  <a:gd name="T8" fmla="*/ 0 w 632"/>
                  <a:gd name="T9" fmla="*/ 0 h 905"/>
                  <a:gd name="T10" fmla="*/ 0 w 632"/>
                  <a:gd name="T11" fmla="*/ 0 h 905"/>
                  <a:gd name="T12" fmla="*/ 0 w 632"/>
                  <a:gd name="T13" fmla="*/ 0 h 905"/>
                  <a:gd name="T14" fmla="*/ 0 w 632"/>
                  <a:gd name="T15" fmla="*/ 0 h 905"/>
                  <a:gd name="T16" fmla="*/ 0 w 632"/>
                  <a:gd name="T17" fmla="*/ 0 h 905"/>
                  <a:gd name="T18" fmla="*/ 0 w 632"/>
                  <a:gd name="T19" fmla="*/ 0 h 905"/>
                  <a:gd name="T20" fmla="*/ 0 w 632"/>
                  <a:gd name="T21" fmla="*/ 0 h 905"/>
                  <a:gd name="T22" fmla="*/ 0 w 632"/>
                  <a:gd name="T23" fmla="*/ 0 h 905"/>
                  <a:gd name="T24" fmla="*/ 0 w 632"/>
                  <a:gd name="T25" fmla="*/ 0 h 905"/>
                  <a:gd name="T26" fmla="*/ 0 w 632"/>
                  <a:gd name="T27" fmla="*/ 0 h 905"/>
                  <a:gd name="T28" fmla="*/ 0 w 632"/>
                  <a:gd name="T29" fmla="*/ 0 h 905"/>
                  <a:gd name="T30" fmla="*/ 0 w 632"/>
                  <a:gd name="T31" fmla="*/ 0 h 905"/>
                  <a:gd name="T32" fmla="*/ 0 w 632"/>
                  <a:gd name="T33" fmla="*/ 0 h 905"/>
                  <a:gd name="T34" fmla="*/ 0 w 632"/>
                  <a:gd name="T35" fmla="*/ 0 h 905"/>
                  <a:gd name="T36" fmla="*/ 0 w 632"/>
                  <a:gd name="T37" fmla="*/ 0 h 905"/>
                  <a:gd name="T38" fmla="*/ 0 w 632"/>
                  <a:gd name="T39" fmla="*/ 0 h 905"/>
                  <a:gd name="T40" fmla="*/ 0 w 632"/>
                  <a:gd name="T41" fmla="*/ 0 h 905"/>
                  <a:gd name="T42" fmla="*/ 0 w 632"/>
                  <a:gd name="T43" fmla="*/ 0 h 905"/>
                  <a:gd name="T44" fmla="*/ 0 w 632"/>
                  <a:gd name="T45" fmla="*/ 0 h 905"/>
                  <a:gd name="T46" fmla="*/ 0 w 632"/>
                  <a:gd name="T47" fmla="*/ 0 h 905"/>
                  <a:gd name="T48" fmla="*/ 0 w 632"/>
                  <a:gd name="T49" fmla="*/ 0 h 905"/>
                  <a:gd name="T50" fmla="*/ 0 w 632"/>
                  <a:gd name="T51" fmla="*/ 0 h 905"/>
                  <a:gd name="T52" fmla="*/ 0 w 632"/>
                  <a:gd name="T53" fmla="*/ 0 h 905"/>
                  <a:gd name="T54" fmla="*/ 0 w 632"/>
                  <a:gd name="T55" fmla="*/ 0 h 905"/>
                  <a:gd name="T56" fmla="*/ 0 w 632"/>
                  <a:gd name="T57" fmla="*/ 0 h 905"/>
                  <a:gd name="T58" fmla="*/ 0 w 632"/>
                  <a:gd name="T59" fmla="*/ 0 h 905"/>
                  <a:gd name="T60" fmla="*/ 0 w 632"/>
                  <a:gd name="T61" fmla="*/ 0 h 905"/>
                  <a:gd name="T62" fmla="*/ 0 w 632"/>
                  <a:gd name="T63" fmla="*/ 0 h 905"/>
                  <a:gd name="T64" fmla="*/ 0 w 632"/>
                  <a:gd name="T65" fmla="*/ 0 h 905"/>
                  <a:gd name="T66" fmla="*/ 0 w 632"/>
                  <a:gd name="T67" fmla="*/ 0 h 90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32" h="905">
                    <a:moveTo>
                      <a:pt x="613" y="0"/>
                    </a:moveTo>
                    <a:lnTo>
                      <a:pt x="598" y="8"/>
                    </a:lnTo>
                    <a:lnTo>
                      <a:pt x="577" y="33"/>
                    </a:lnTo>
                    <a:lnTo>
                      <a:pt x="558" y="57"/>
                    </a:lnTo>
                    <a:lnTo>
                      <a:pt x="537" y="82"/>
                    </a:lnTo>
                    <a:lnTo>
                      <a:pt x="517" y="110"/>
                    </a:lnTo>
                    <a:lnTo>
                      <a:pt x="497" y="134"/>
                    </a:lnTo>
                    <a:lnTo>
                      <a:pt x="477" y="159"/>
                    </a:lnTo>
                    <a:lnTo>
                      <a:pt x="456" y="186"/>
                    </a:lnTo>
                    <a:lnTo>
                      <a:pt x="437" y="213"/>
                    </a:lnTo>
                    <a:lnTo>
                      <a:pt x="417" y="238"/>
                    </a:lnTo>
                    <a:lnTo>
                      <a:pt x="396" y="265"/>
                    </a:lnTo>
                    <a:lnTo>
                      <a:pt x="377" y="292"/>
                    </a:lnTo>
                    <a:lnTo>
                      <a:pt x="357" y="319"/>
                    </a:lnTo>
                    <a:lnTo>
                      <a:pt x="337" y="345"/>
                    </a:lnTo>
                    <a:lnTo>
                      <a:pt x="317" y="373"/>
                    </a:lnTo>
                    <a:lnTo>
                      <a:pt x="298" y="400"/>
                    </a:lnTo>
                    <a:lnTo>
                      <a:pt x="278" y="427"/>
                    </a:lnTo>
                    <a:lnTo>
                      <a:pt x="259" y="455"/>
                    </a:lnTo>
                    <a:lnTo>
                      <a:pt x="241" y="484"/>
                    </a:lnTo>
                    <a:lnTo>
                      <a:pt x="221" y="511"/>
                    </a:lnTo>
                    <a:lnTo>
                      <a:pt x="202" y="539"/>
                    </a:lnTo>
                    <a:lnTo>
                      <a:pt x="184" y="568"/>
                    </a:lnTo>
                    <a:lnTo>
                      <a:pt x="165" y="596"/>
                    </a:lnTo>
                    <a:lnTo>
                      <a:pt x="148" y="624"/>
                    </a:lnTo>
                    <a:lnTo>
                      <a:pt x="131" y="653"/>
                    </a:lnTo>
                    <a:lnTo>
                      <a:pt x="113" y="682"/>
                    </a:lnTo>
                    <a:lnTo>
                      <a:pt x="96" y="710"/>
                    </a:lnTo>
                    <a:lnTo>
                      <a:pt x="79" y="741"/>
                    </a:lnTo>
                    <a:lnTo>
                      <a:pt x="63" y="770"/>
                    </a:lnTo>
                    <a:lnTo>
                      <a:pt x="47" y="799"/>
                    </a:lnTo>
                    <a:lnTo>
                      <a:pt x="30" y="830"/>
                    </a:lnTo>
                    <a:lnTo>
                      <a:pt x="15" y="860"/>
                    </a:lnTo>
                    <a:lnTo>
                      <a:pt x="0" y="889"/>
                    </a:lnTo>
                    <a:lnTo>
                      <a:pt x="39" y="905"/>
                    </a:lnTo>
                    <a:lnTo>
                      <a:pt x="54" y="876"/>
                    </a:lnTo>
                    <a:lnTo>
                      <a:pt x="69" y="846"/>
                    </a:lnTo>
                    <a:lnTo>
                      <a:pt x="83" y="817"/>
                    </a:lnTo>
                    <a:lnTo>
                      <a:pt x="99" y="788"/>
                    </a:lnTo>
                    <a:lnTo>
                      <a:pt x="116" y="759"/>
                    </a:lnTo>
                    <a:lnTo>
                      <a:pt x="133" y="730"/>
                    </a:lnTo>
                    <a:lnTo>
                      <a:pt x="150" y="702"/>
                    </a:lnTo>
                    <a:lnTo>
                      <a:pt x="167" y="673"/>
                    </a:lnTo>
                    <a:lnTo>
                      <a:pt x="185" y="644"/>
                    </a:lnTo>
                    <a:lnTo>
                      <a:pt x="202" y="616"/>
                    </a:lnTo>
                    <a:lnTo>
                      <a:pt x="220" y="588"/>
                    </a:lnTo>
                    <a:lnTo>
                      <a:pt x="239" y="560"/>
                    </a:lnTo>
                    <a:lnTo>
                      <a:pt x="256" y="531"/>
                    </a:lnTo>
                    <a:lnTo>
                      <a:pt x="275" y="504"/>
                    </a:lnTo>
                    <a:lnTo>
                      <a:pt x="294" y="476"/>
                    </a:lnTo>
                    <a:lnTo>
                      <a:pt x="313" y="449"/>
                    </a:lnTo>
                    <a:lnTo>
                      <a:pt x="332" y="422"/>
                    </a:lnTo>
                    <a:lnTo>
                      <a:pt x="352" y="395"/>
                    </a:lnTo>
                    <a:lnTo>
                      <a:pt x="371" y="367"/>
                    </a:lnTo>
                    <a:lnTo>
                      <a:pt x="392" y="341"/>
                    </a:lnTo>
                    <a:lnTo>
                      <a:pt x="411" y="314"/>
                    </a:lnTo>
                    <a:lnTo>
                      <a:pt x="431" y="288"/>
                    </a:lnTo>
                    <a:lnTo>
                      <a:pt x="451" y="262"/>
                    </a:lnTo>
                    <a:lnTo>
                      <a:pt x="472" y="235"/>
                    </a:lnTo>
                    <a:lnTo>
                      <a:pt x="491" y="209"/>
                    </a:lnTo>
                    <a:lnTo>
                      <a:pt x="511" y="183"/>
                    </a:lnTo>
                    <a:lnTo>
                      <a:pt x="532" y="158"/>
                    </a:lnTo>
                    <a:lnTo>
                      <a:pt x="551" y="132"/>
                    </a:lnTo>
                    <a:lnTo>
                      <a:pt x="572" y="107"/>
                    </a:lnTo>
                    <a:lnTo>
                      <a:pt x="592" y="81"/>
                    </a:lnTo>
                    <a:lnTo>
                      <a:pt x="612" y="57"/>
                    </a:lnTo>
                    <a:lnTo>
                      <a:pt x="632" y="32"/>
                    </a:lnTo>
                    <a:lnTo>
                      <a:pt x="617" y="39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8" name="Freeform 171"/>
              <p:cNvSpPr>
                <a:spLocks/>
              </p:cNvSpPr>
              <p:nvPr/>
            </p:nvSpPr>
            <p:spPr bwMode="auto">
              <a:xfrm>
                <a:off x="5118" y="3579"/>
                <a:ext cx="101" cy="6"/>
              </a:xfrm>
              <a:custGeom>
                <a:avLst/>
                <a:gdLst>
                  <a:gd name="T0" fmla="*/ 0 w 1211"/>
                  <a:gd name="T1" fmla="*/ 0 h 71"/>
                  <a:gd name="T2" fmla="*/ 0 w 1211"/>
                  <a:gd name="T3" fmla="*/ 0 h 71"/>
                  <a:gd name="T4" fmla="*/ 0 w 1211"/>
                  <a:gd name="T5" fmla="*/ 0 h 71"/>
                  <a:gd name="T6" fmla="*/ 0 w 1211"/>
                  <a:gd name="T7" fmla="*/ 0 h 71"/>
                  <a:gd name="T8" fmla="*/ 0 w 1211"/>
                  <a:gd name="T9" fmla="*/ 0 h 71"/>
                  <a:gd name="T10" fmla="*/ 0 w 1211"/>
                  <a:gd name="T11" fmla="*/ 0 h 71"/>
                  <a:gd name="T12" fmla="*/ 0 w 1211"/>
                  <a:gd name="T13" fmla="*/ 0 h 71"/>
                  <a:gd name="T14" fmla="*/ 0 w 1211"/>
                  <a:gd name="T15" fmla="*/ 0 h 71"/>
                  <a:gd name="T16" fmla="*/ 0 w 1211"/>
                  <a:gd name="T17" fmla="*/ 0 h 71"/>
                  <a:gd name="T18" fmla="*/ 0 w 1211"/>
                  <a:gd name="T19" fmla="*/ 0 h 71"/>
                  <a:gd name="T20" fmla="*/ 0 w 1211"/>
                  <a:gd name="T21" fmla="*/ 0 h 71"/>
                  <a:gd name="T22" fmla="*/ 0 w 1211"/>
                  <a:gd name="T23" fmla="*/ 0 h 71"/>
                  <a:gd name="T24" fmla="*/ 0 w 1211"/>
                  <a:gd name="T25" fmla="*/ 0 h 71"/>
                  <a:gd name="T26" fmla="*/ 0 w 1211"/>
                  <a:gd name="T27" fmla="*/ 0 h 71"/>
                  <a:gd name="T28" fmla="*/ 0 w 1211"/>
                  <a:gd name="T29" fmla="*/ 0 h 71"/>
                  <a:gd name="T30" fmla="*/ 0 w 1211"/>
                  <a:gd name="T31" fmla="*/ 0 h 71"/>
                  <a:gd name="T32" fmla="*/ 0 w 1211"/>
                  <a:gd name="T33" fmla="*/ 0 h 71"/>
                  <a:gd name="T34" fmla="*/ 0 w 1211"/>
                  <a:gd name="T35" fmla="*/ 0 h 71"/>
                  <a:gd name="T36" fmla="*/ 0 w 1211"/>
                  <a:gd name="T37" fmla="*/ 0 h 71"/>
                  <a:gd name="T38" fmla="*/ 0 w 1211"/>
                  <a:gd name="T39" fmla="*/ 0 h 71"/>
                  <a:gd name="T40" fmla="*/ 0 w 1211"/>
                  <a:gd name="T41" fmla="*/ 0 h 71"/>
                  <a:gd name="T42" fmla="*/ 0 w 1211"/>
                  <a:gd name="T43" fmla="*/ 0 h 71"/>
                  <a:gd name="T44" fmla="*/ 0 w 1211"/>
                  <a:gd name="T45" fmla="*/ 0 h 71"/>
                  <a:gd name="T46" fmla="*/ 0 w 1211"/>
                  <a:gd name="T47" fmla="*/ 0 h 71"/>
                  <a:gd name="T48" fmla="*/ 0 w 1211"/>
                  <a:gd name="T49" fmla="*/ 0 h 71"/>
                  <a:gd name="T50" fmla="*/ 0 w 1211"/>
                  <a:gd name="T51" fmla="*/ 0 h 71"/>
                  <a:gd name="T52" fmla="*/ 0 w 1211"/>
                  <a:gd name="T53" fmla="*/ 0 h 71"/>
                  <a:gd name="T54" fmla="*/ 0 w 1211"/>
                  <a:gd name="T55" fmla="*/ 0 h 71"/>
                  <a:gd name="T56" fmla="*/ 0 w 1211"/>
                  <a:gd name="T57" fmla="*/ 0 h 71"/>
                  <a:gd name="T58" fmla="*/ 0 w 1211"/>
                  <a:gd name="T59" fmla="*/ 0 h 71"/>
                  <a:gd name="T60" fmla="*/ 0 w 1211"/>
                  <a:gd name="T61" fmla="*/ 0 h 71"/>
                  <a:gd name="T62" fmla="*/ 0 w 1211"/>
                  <a:gd name="T63" fmla="*/ 0 h 71"/>
                  <a:gd name="T64" fmla="*/ 0 w 1211"/>
                  <a:gd name="T65" fmla="*/ 0 h 71"/>
                  <a:gd name="T66" fmla="*/ 0 w 1211"/>
                  <a:gd name="T67" fmla="*/ 0 h 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11" h="71">
                    <a:moveTo>
                      <a:pt x="1211" y="61"/>
                    </a:moveTo>
                    <a:lnTo>
                      <a:pt x="1196" y="32"/>
                    </a:lnTo>
                    <a:lnTo>
                      <a:pt x="1165" y="28"/>
                    </a:lnTo>
                    <a:lnTo>
                      <a:pt x="1135" y="25"/>
                    </a:lnTo>
                    <a:lnTo>
                      <a:pt x="1102" y="21"/>
                    </a:lnTo>
                    <a:lnTo>
                      <a:pt x="1070" y="18"/>
                    </a:lnTo>
                    <a:lnTo>
                      <a:pt x="1036" y="15"/>
                    </a:lnTo>
                    <a:lnTo>
                      <a:pt x="1003" y="13"/>
                    </a:lnTo>
                    <a:lnTo>
                      <a:pt x="967" y="10"/>
                    </a:lnTo>
                    <a:lnTo>
                      <a:pt x="932" y="8"/>
                    </a:lnTo>
                    <a:lnTo>
                      <a:pt x="896" y="7"/>
                    </a:lnTo>
                    <a:lnTo>
                      <a:pt x="860" y="5"/>
                    </a:lnTo>
                    <a:lnTo>
                      <a:pt x="823" y="4"/>
                    </a:lnTo>
                    <a:lnTo>
                      <a:pt x="785" y="2"/>
                    </a:lnTo>
                    <a:lnTo>
                      <a:pt x="746" y="2"/>
                    </a:lnTo>
                    <a:lnTo>
                      <a:pt x="709" y="1"/>
                    </a:lnTo>
                    <a:lnTo>
                      <a:pt x="670" y="1"/>
                    </a:lnTo>
                    <a:lnTo>
                      <a:pt x="631" y="0"/>
                    </a:lnTo>
                    <a:lnTo>
                      <a:pt x="592" y="1"/>
                    </a:lnTo>
                    <a:lnTo>
                      <a:pt x="552" y="1"/>
                    </a:lnTo>
                    <a:lnTo>
                      <a:pt x="513" y="2"/>
                    </a:lnTo>
                    <a:lnTo>
                      <a:pt x="473" y="2"/>
                    </a:lnTo>
                    <a:lnTo>
                      <a:pt x="432" y="4"/>
                    </a:lnTo>
                    <a:lnTo>
                      <a:pt x="393" y="5"/>
                    </a:lnTo>
                    <a:lnTo>
                      <a:pt x="354" y="7"/>
                    </a:lnTo>
                    <a:lnTo>
                      <a:pt x="314" y="8"/>
                    </a:lnTo>
                    <a:lnTo>
                      <a:pt x="274" y="10"/>
                    </a:lnTo>
                    <a:lnTo>
                      <a:pt x="234" y="13"/>
                    </a:lnTo>
                    <a:lnTo>
                      <a:pt x="195" y="15"/>
                    </a:lnTo>
                    <a:lnTo>
                      <a:pt x="154" y="18"/>
                    </a:lnTo>
                    <a:lnTo>
                      <a:pt x="115" y="21"/>
                    </a:lnTo>
                    <a:lnTo>
                      <a:pt x="76" y="25"/>
                    </a:lnTo>
                    <a:lnTo>
                      <a:pt x="38" y="28"/>
                    </a:lnTo>
                    <a:lnTo>
                      <a:pt x="0" y="32"/>
                    </a:lnTo>
                    <a:lnTo>
                      <a:pt x="4" y="71"/>
                    </a:lnTo>
                    <a:lnTo>
                      <a:pt x="42" y="67"/>
                    </a:lnTo>
                    <a:lnTo>
                      <a:pt x="81" y="64"/>
                    </a:lnTo>
                    <a:lnTo>
                      <a:pt x="120" y="60"/>
                    </a:lnTo>
                    <a:lnTo>
                      <a:pt x="158" y="57"/>
                    </a:lnTo>
                    <a:lnTo>
                      <a:pt x="197" y="54"/>
                    </a:lnTo>
                    <a:lnTo>
                      <a:pt x="236" y="52"/>
                    </a:lnTo>
                    <a:lnTo>
                      <a:pt x="276" y="49"/>
                    </a:lnTo>
                    <a:lnTo>
                      <a:pt x="316" y="47"/>
                    </a:lnTo>
                    <a:lnTo>
                      <a:pt x="356" y="46"/>
                    </a:lnTo>
                    <a:lnTo>
                      <a:pt x="395" y="44"/>
                    </a:lnTo>
                    <a:lnTo>
                      <a:pt x="435" y="43"/>
                    </a:lnTo>
                    <a:lnTo>
                      <a:pt x="473" y="41"/>
                    </a:lnTo>
                    <a:lnTo>
                      <a:pt x="513" y="41"/>
                    </a:lnTo>
                    <a:lnTo>
                      <a:pt x="552" y="40"/>
                    </a:lnTo>
                    <a:lnTo>
                      <a:pt x="592" y="40"/>
                    </a:lnTo>
                    <a:lnTo>
                      <a:pt x="631" y="39"/>
                    </a:lnTo>
                    <a:lnTo>
                      <a:pt x="670" y="40"/>
                    </a:lnTo>
                    <a:lnTo>
                      <a:pt x="709" y="40"/>
                    </a:lnTo>
                    <a:lnTo>
                      <a:pt x="746" y="41"/>
                    </a:lnTo>
                    <a:lnTo>
                      <a:pt x="783" y="41"/>
                    </a:lnTo>
                    <a:lnTo>
                      <a:pt x="821" y="43"/>
                    </a:lnTo>
                    <a:lnTo>
                      <a:pt x="857" y="44"/>
                    </a:lnTo>
                    <a:lnTo>
                      <a:pt x="894" y="46"/>
                    </a:lnTo>
                    <a:lnTo>
                      <a:pt x="930" y="47"/>
                    </a:lnTo>
                    <a:lnTo>
                      <a:pt x="965" y="49"/>
                    </a:lnTo>
                    <a:lnTo>
                      <a:pt x="999" y="52"/>
                    </a:lnTo>
                    <a:lnTo>
                      <a:pt x="1032" y="54"/>
                    </a:lnTo>
                    <a:lnTo>
                      <a:pt x="1066" y="57"/>
                    </a:lnTo>
                    <a:lnTo>
                      <a:pt x="1098" y="60"/>
                    </a:lnTo>
                    <a:lnTo>
                      <a:pt x="1130" y="64"/>
                    </a:lnTo>
                    <a:lnTo>
                      <a:pt x="1161" y="67"/>
                    </a:lnTo>
                    <a:lnTo>
                      <a:pt x="1190" y="71"/>
                    </a:lnTo>
                    <a:lnTo>
                      <a:pt x="1175" y="43"/>
                    </a:lnTo>
                    <a:lnTo>
                      <a:pt x="121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9" name="Freeform 172"/>
              <p:cNvSpPr>
                <a:spLocks/>
              </p:cNvSpPr>
              <p:nvPr/>
            </p:nvSpPr>
            <p:spPr bwMode="auto">
              <a:xfrm>
                <a:off x="5094" y="3583"/>
                <a:ext cx="125" cy="227"/>
              </a:xfrm>
              <a:custGeom>
                <a:avLst/>
                <a:gdLst>
                  <a:gd name="T0" fmla="*/ 0 w 1496"/>
                  <a:gd name="T1" fmla="*/ 0 h 2731"/>
                  <a:gd name="T2" fmla="*/ 0 w 1496"/>
                  <a:gd name="T3" fmla="*/ 0 h 2731"/>
                  <a:gd name="T4" fmla="*/ 0 w 1496"/>
                  <a:gd name="T5" fmla="*/ 0 h 2731"/>
                  <a:gd name="T6" fmla="*/ 0 w 1496"/>
                  <a:gd name="T7" fmla="*/ 0 h 2731"/>
                  <a:gd name="T8" fmla="*/ 0 w 1496"/>
                  <a:gd name="T9" fmla="*/ 0 h 2731"/>
                  <a:gd name="T10" fmla="*/ 0 w 1496"/>
                  <a:gd name="T11" fmla="*/ 0 h 2731"/>
                  <a:gd name="T12" fmla="*/ 0 w 1496"/>
                  <a:gd name="T13" fmla="*/ 0 h 2731"/>
                  <a:gd name="T14" fmla="*/ 0 w 1496"/>
                  <a:gd name="T15" fmla="*/ 0 h 2731"/>
                  <a:gd name="T16" fmla="*/ 0 w 1496"/>
                  <a:gd name="T17" fmla="*/ 0 h 2731"/>
                  <a:gd name="T18" fmla="*/ 0 w 1496"/>
                  <a:gd name="T19" fmla="*/ 0 h 2731"/>
                  <a:gd name="T20" fmla="*/ 0 w 1496"/>
                  <a:gd name="T21" fmla="*/ 0 h 2731"/>
                  <a:gd name="T22" fmla="*/ 0 w 1496"/>
                  <a:gd name="T23" fmla="*/ 0 h 2731"/>
                  <a:gd name="T24" fmla="*/ 0 w 1496"/>
                  <a:gd name="T25" fmla="*/ 0 h 2731"/>
                  <a:gd name="T26" fmla="*/ 0 w 1496"/>
                  <a:gd name="T27" fmla="*/ 0 h 2731"/>
                  <a:gd name="T28" fmla="*/ 0 w 1496"/>
                  <a:gd name="T29" fmla="*/ 0 h 2731"/>
                  <a:gd name="T30" fmla="*/ 0 w 1496"/>
                  <a:gd name="T31" fmla="*/ 0 h 2731"/>
                  <a:gd name="T32" fmla="*/ 0 w 1496"/>
                  <a:gd name="T33" fmla="*/ 0 h 2731"/>
                  <a:gd name="T34" fmla="*/ 0 w 1496"/>
                  <a:gd name="T35" fmla="*/ 0 h 2731"/>
                  <a:gd name="T36" fmla="*/ 0 w 1496"/>
                  <a:gd name="T37" fmla="*/ 0 h 2731"/>
                  <a:gd name="T38" fmla="*/ 0 w 1496"/>
                  <a:gd name="T39" fmla="*/ 0 h 2731"/>
                  <a:gd name="T40" fmla="*/ 0 w 1496"/>
                  <a:gd name="T41" fmla="*/ 0 h 2731"/>
                  <a:gd name="T42" fmla="*/ 0 w 1496"/>
                  <a:gd name="T43" fmla="*/ 0 h 2731"/>
                  <a:gd name="T44" fmla="*/ 0 w 1496"/>
                  <a:gd name="T45" fmla="*/ 0 h 2731"/>
                  <a:gd name="T46" fmla="*/ 0 w 1496"/>
                  <a:gd name="T47" fmla="*/ 0 h 2731"/>
                  <a:gd name="T48" fmla="*/ 0 w 1496"/>
                  <a:gd name="T49" fmla="*/ 0 h 2731"/>
                  <a:gd name="T50" fmla="*/ 0 w 1496"/>
                  <a:gd name="T51" fmla="*/ 0 h 2731"/>
                  <a:gd name="T52" fmla="*/ 0 w 1496"/>
                  <a:gd name="T53" fmla="*/ 0 h 2731"/>
                  <a:gd name="T54" fmla="*/ 0 w 1496"/>
                  <a:gd name="T55" fmla="*/ 0 h 2731"/>
                  <a:gd name="T56" fmla="*/ 0 w 1496"/>
                  <a:gd name="T57" fmla="*/ 0 h 2731"/>
                  <a:gd name="T58" fmla="*/ 0 w 1496"/>
                  <a:gd name="T59" fmla="*/ 0 h 2731"/>
                  <a:gd name="T60" fmla="*/ 0 w 1496"/>
                  <a:gd name="T61" fmla="*/ 0 h 2731"/>
                  <a:gd name="T62" fmla="*/ 0 w 1496"/>
                  <a:gd name="T63" fmla="*/ 0 h 2731"/>
                  <a:gd name="T64" fmla="*/ 0 w 1496"/>
                  <a:gd name="T65" fmla="*/ 0 h 2731"/>
                  <a:gd name="T66" fmla="*/ 0 w 1496"/>
                  <a:gd name="T67" fmla="*/ 0 h 27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6" h="2731">
                    <a:moveTo>
                      <a:pt x="30" y="2731"/>
                    </a:moveTo>
                    <a:lnTo>
                      <a:pt x="35" y="2727"/>
                    </a:lnTo>
                    <a:lnTo>
                      <a:pt x="91" y="2649"/>
                    </a:lnTo>
                    <a:lnTo>
                      <a:pt x="147" y="2570"/>
                    </a:lnTo>
                    <a:lnTo>
                      <a:pt x="202" y="2489"/>
                    </a:lnTo>
                    <a:lnTo>
                      <a:pt x="254" y="2408"/>
                    </a:lnTo>
                    <a:lnTo>
                      <a:pt x="305" y="2326"/>
                    </a:lnTo>
                    <a:lnTo>
                      <a:pt x="356" y="2244"/>
                    </a:lnTo>
                    <a:lnTo>
                      <a:pt x="405" y="2161"/>
                    </a:lnTo>
                    <a:lnTo>
                      <a:pt x="453" y="2077"/>
                    </a:lnTo>
                    <a:lnTo>
                      <a:pt x="501" y="1994"/>
                    </a:lnTo>
                    <a:lnTo>
                      <a:pt x="547" y="1909"/>
                    </a:lnTo>
                    <a:lnTo>
                      <a:pt x="593" y="1826"/>
                    </a:lnTo>
                    <a:lnTo>
                      <a:pt x="638" y="1741"/>
                    </a:lnTo>
                    <a:lnTo>
                      <a:pt x="684" y="1654"/>
                    </a:lnTo>
                    <a:lnTo>
                      <a:pt x="727" y="1569"/>
                    </a:lnTo>
                    <a:lnTo>
                      <a:pt x="770" y="1483"/>
                    </a:lnTo>
                    <a:lnTo>
                      <a:pt x="813" y="1396"/>
                    </a:lnTo>
                    <a:lnTo>
                      <a:pt x="857" y="1310"/>
                    </a:lnTo>
                    <a:lnTo>
                      <a:pt x="899" y="1224"/>
                    </a:lnTo>
                    <a:lnTo>
                      <a:pt x="941" y="1137"/>
                    </a:lnTo>
                    <a:lnTo>
                      <a:pt x="982" y="1050"/>
                    </a:lnTo>
                    <a:lnTo>
                      <a:pt x="1024" y="963"/>
                    </a:lnTo>
                    <a:lnTo>
                      <a:pt x="1066" y="876"/>
                    </a:lnTo>
                    <a:lnTo>
                      <a:pt x="1108" y="790"/>
                    </a:lnTo>
                    <a:lnTo>
                      <a:pt x="1149" y="703"/>
                    </a:lnTo>
                    <a:lnTo>
                      <a:pt x="1192" y="616"/>
                    </a:lnTo>
                    <a:lnTo>
                      <a:pt x="1234" y="530"/>
                    </a:lnTo>
                    <a:lnTo>
                      <a:pt x="1276" y="443"/>
                    </a:lnTo>
                    <a:lnTo>
                      <a:pt x="1319" y="357"/>
                    </a:lnTo>
                    <a:lnTo>
                      <a:pt x="1364" y="273"/>
                    </a:lnTo>
                    <a:lnTo>
                      <a:pt x="1408" y="187"/>
                    </a:lnTo>
                    <a:lnTo>
                      <a:pt x="1451" y="103"/>
                    </a:lnTo>
                    <a:lnTo>
                      <a:pt x="1496" y="18"/>
                    </a:lnTo>
                    <a:lnTo>
                      <a:pt x="1460" y="0"/>
                    </a:lnTo>
                    <a:lnTo>
                      <a:pt x="1414" y="84"/>
                    </a:lnTo>
                    <a:lnTo>
                      <a:pt x="1369" y="170"/>
                    </a:lnTo>
                    <a:lnTo>
                      <a:pt x="1325" y="256"/>
                    </a:lnTo>
                    <a:lnTo>
                      <a:pt x="1280" y="341"/>
                    </a:lnTo>
                    <a:lnTo>
                      <a:pt x="1237" y="427"/>
                    </a:lnTo>
                    <a:lnTo>
                      <a:pt x="1195" y="514"/>
                    </a:lnTo>
                    <a:lnTo>
                      <a:pt x="1153" y="600"/>
                    </a:lnTo>
                    <a:lnTo>
                      <a:pt x="1110" y="687"/>
                    </a:lnTo>
                    <a:lnTo>
                      <a:pt x="1069" y="774"/>
                    </a:lnTo>
                    <a:lnTo>
                      <a:pt x="1027" y="860"/>
                    </a:lnTo>
                    <a:lnTo>
                      <a:pt x="985" y="947"/>
                    </a:lnTo>
                    <a:lnTo>
                      <a:pt x="943" y="1034"/>
                    </a:lnTo>
                    <a:lnTo>
                      <a:pt x="902" y="1121"/>
                    </a:lnTo>
                    <a:lnTo>
                      <a:pt x="860" y="1208"/>
                    </a:lnTo>
                    <a:lnTo>
                      <a:pt x="818" y="1294"/>
                    </a:lnTo>
                    <a:lnTo>
                      <a:pt x="775" y="1380"/>
                    </a:lnTo>
                    <a:lnTo>
                      <a:pt x="731" y="1467"/>
                    </a:lnTo>
                    <a:lnTo>
                      <a:pt x="688" y="1553"/>
                    </a:lnTo>
                    <a:lnTo>
                      <a:pt x="645" y="1637"/>
                    </a:lnTo>
                    <a:lnTo>
                      <a:pt x="601" y="1722"/>
                    </a:lnTo>
                    <a:lnTo>
                      <a:pt x="557" y="1807"/>
                    </a:lnTo>
                    <a:lnTo>
                      <a:pt x="510" y="1891"/>
                    </a:lnTo>
                    <a:lnTo>
                      <a:pt x="464" y="1976"/>
                    </a:lnTo>
                    <a:lnTo>
                      <a:pt x="416" y="2059"/>
                    </a:lnTo>
                    <a:lnTo>
                      <a:pt x="368" y="2143"/>
                    </a:lnTo>
                    <a:lnTo>
                      <a:pt x="319" y="2224"/>
                    </a:lnTo>
                    <a:lnTo>
                      <a:pt x="269" y="2306"/>
                    </a:lnTo>
                    <a:lnTo>
                      <a:pt x="217" y="2388"/>
                    </a:lnTo>
                    <a:lnTo>
                      <a:pt x="165" y="2469"/>
                    </a:lnTo>
                    <a:lnTo>
                      <a:pt x="112" y="2547"/>
                    </a:lnTo>
                    <a:lnTo>
                      <a:pt x="56" y="2626"/>
                    </a:lnTo>
                    <a:lnTo>
                      <a:pt x="0" y="2705"/>
                    </a:lnTo>
                    <a:lnTo>
                      <a:pt x="4" y="2701"/>
                    </a:lnTo>
                    <a:lnTo>
                      <a:pt x="30" y="27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0" name="Freeform 173"/>
              <p:cNvSpPr>
                <a:spLocks/>
              </p:cNvSpPr>
              <p:nvPr/>
            </p:nvSpPr>
            <p:spPr bwMode="auto">
              <a:xfrm>
                <a:off x="5053" y="3804"/>
                <a:ext cx="43" cy="10"/>
              </a:xfrm>
              <a:custGeom>
                <a:avLst/>
                <a:gdLst>
                  <a:gd name="T0" fmla="*/ 0 w 520"/>
                  <a:gd name="T1" fmla="*/ 0 h 120"/>
                  <a:gd name="T2" fmla="*/ 0 w 520"/>
                  <a:gd name="T3" fmla="*/ 0 h 120"/>
                  <a:gd name="T4" fmla="*/ 0 w 520"/>
                  <a:gd name="T5" fmla="*/ 0 h 120"/>
                  <a:gd name="T6" fmla="*/ 0 w 520"/>
                  <a:gd name="T7" fmla="*/ 0 h 120"/>
                  <a:gd name="T8" fmla="*/ 0 w 520"/>
                  <a:gd name="T9" fmla="*/ 0 h 120"/>
                  <a:gd name="T10" fmla="*/ 0 w 520"/>
                  <a:gd name="T11" fmla="*/ 0 h 120"/>
                  <a:gd name="T12" fmla="*/ 0 w 520"/>
                  <a:gd name="T13" fmla="*/ 0 h 120"/>
                  <a:gd name="T14" fmla="*/ 0 w 520"/>
                  <a:gd name="T15" fmla="*/ 0 h 120"/>
                  <a:gd name="T16" fmla="*/ 0 w 520"/>
                  <a:gd name="T17" fmla="*/ 0 h 120"/>
                  <a:gd name="T18" fmla="*/ 0 w 520"/>
                  <a:gd name="T19" fmla="*/ 0 h 120"/>
                  <a:gd name="T20" fmla="*/ 0 w 520"/>
                  <a:gd name="T21" fmla="*/ 0 h 120"/>
                  <a:gd name="T22" fmla="*/ 0 w 520"/>
                  <a:gd name="T23" fmla="*/ 0 h 120"/>
                  <a:gd name="T24" fmla="*/ 0 w 520"/>
                  <a:gd name="T25" fmla="*/ 0 h 120"/>
                  <a:gd name="T26" fmla="*/ 0 w 520"/>
                  <a:gd name="T27" fmla="*/ 0 h 120"/>
                  <a:gd name="T28" fmla="*/ 0 w 520"/>
                  <a:gd name="T29" fmla="*/ 0 h 120"/>
                  <a:gd name="T30" fmla="*/ 0 w 520"/>
                  <a:gd name="T31" fmla="*/ 0 h 120"/>
                  <a:gd name="T32" fmla="*/ 0 w 520"/>
                  <a:gd name="T33" fmla="*/ 0 h 120"/>
                  <a:gd name="T34" fmla="*/ 0 w 520"/>
                  <a:gd name="T35" fmla="*/ 0 h 120"/>
                  <a:gd name="T36" fmla="*/ 0 w 520"/>
                  <a:gd name="T37" fmla="*/ 0 h 120"/>
                  <a:gd name="T38" fmla="*/ 0 w 520"/>
                  <a:gd name="T39" fmla="*/ 0 h 120"/>
                  <a:gd name="T40" fmla="*/ 0 w 520"/>
                  <a:gd name="T41" fmla="*/ 0 h 120"/>
                  <a:gd name="T42" fmla="*/ 0 w 520"/>
                  <a:gd name="T43" fmla="*/ 0 h 120"/>
                  <a:gd name="T44" fmla="*/ 0 w 520"/>
                  <a:gd name="T45" fmla="*/ 0 h 120"/>
                  <a:gd name="T46" fmla="*/ 0 w 520"/>
                  <a:gd name="T47" fmla="*/ 0 h 120"/>
                  <a:gd name="T48" fmla="*/ 0 w 520"/>
                  <a:gd name="T49" fmla="*/ 0 h 120"/>
                  <a:gd name="T50" fmla="*/ 0 w 520"/>
                  <a:gd name="T51" fmla="*/ 0 h 120"/>
                  <a:gd name="T52" fmla="*/ 0 w 520"/>
                  <a:gd name="T53" fmla="*/ 0 h 120"/>
                  <a:gd name="T54" fmla="*/ 0 w 520"/>
                  <a:gd name="T55" fmla="*/ 0 h 120"/>
                  <a:gd name="T56" fmla="*/ 0 w 520"/>
                  <a:gd name="T57" fmla="*/ 0 h 120"/>
                  <a:gd name="T58" fmla="*/ 0 w 520"/>
                  <a:gd name="T59" fmla="*/ 0 h 120"/>
                  <a:gd name="T60" fmla="*/ 0 w 520"/>
                  <a:gd name="T61" fmla="*/ 0 h 120"/>
                  <a:gd name="T62" fmla="*/ 0 w 520"/>
                  <a:gd name="T63" fmla="*/ 0 h 120"/>
                  <a:gd name="T64" fmla="*/ 0 w 520"/>
                  <a:gd name="T65" fmla="*/ 0 h 120"/>
                  <a:gd name="T66" fmla="*/ 0 w 520"/>
                  <a:gd name="T67" fmla="*/ 0 h 120"/>
                  <a:gd name="T68" fmla="*/ 0 w 520"/>
                  <a:gd name="T69" fmla="*/ 0 h 120"/>
                  <a:gd name="T70" fmla="*/ 0 w 520"/>
                  <a:gd name="T71" fmla="*/ 0 h 120"/>
                  <a:gd name="T72" fmla="*/ 0 w 520"/>
                  <a:gd name="T73" fmla="*/ 0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20" h="120">
                    <a:moveTo>
                      <a:pt x="1" y="32"/>
                    </a:moveTo>
                    <a:lnTo>
                      <a:pt x="0" y="32"/>
                    </a:lnTo>
                    <a:lnTo>
                      <a:pt x="27" y="48"/>
                    </a:lnTo>
                    <a:lnTo>
                      <a:pt x="58" y="63"/>
                    </a:lnTo>
                    <a:lnTo>
                      <a:pt x="89" y="75"/>
                    </a:lnTo>
                    <a:lnTo>
                      <a:pt x="121" y="87"/>
                    </a:lnTo>
                    <a:lnTo>
                      <a:pt x="157" y="98"/>
                    </a:lnTo>
                    <a:lnTo>
                      <a:pt x="192" y="105"/>
                    </a:lnTo>
                    <a:lnTo>
                      <a:pt x="229" y="112"/>
                    </a:lnTo>
                    <a:lnTo>
                      <a:pt x="267" y="116"/>
                    </a:lnTo>
                    <a:lnTo>
                      <a:pt x="302" y="118"/>
                    </a:lnTo>
                    <a:lnTo>
                      <a:pt x="339" y="120"/>
                    </a:lnTo>
                    <a:lnTo>
                      <a:pt x="375" y="118"/>
                    </a:lnTo>
                    <a:lnTo>
                      <a:pt x="408" y="114"/>
                    </a:lnTo>
                    <a:lnTo>
                      <a:pt x="440" y="108"/>
                    </a:lnTo>
                    <a:lnTo>
                      <a:pt x="470" y="100"/>
                    </a:lnTo>
                    <a:lnTo>
                      <a:pt x="497" y="88"/>
                    </a:lnTo>
                    <a:lnTo>
                      <a:pt x="520" y="73"/>
                    </a:lnTo>
                    <a:lnTo>
                      <a:pt x="494" y="43"/>
                    </a:lnTo>
                    <a:lnTo>
                      <a:pt x="477" y="53"/>
                    </a:lnTo>
                    <a:lnTo>
                      <a:pt x="455" y="63"/>
                    </a:lnTo>
                    <a:lnTo>
                      <a:pt x="430" y="69"/>
                    </a:lnTo>
                    <a:lnTo>
                      <a:pt x="402" y="75"/>
                    </a:lnTo>
                    <a:lnTo>
                      <a:pt x="370" y="80"/>
                    </a:lnTo>
                    <a:lnTo>
                      <a:pt x="339" y="80"/>
                    </a:lnTo>
                    <a:lnTo>
                      <a:pt x="305" y="80"/>
                    </a:lnTo>
                    <a:lnTo>
                      <a:pt x="271" y="77"/>
                    </a:lnTo>
                    <a:lnTo>
                      <a:pt x="236" y="73"/>
                    </a:lnTo>
                    <a:lnTo>
                      <a:pt x="201" y="66"/>
                    </a:lnTo>
                    <a:lnTo>
                      <a:pt x="168" y="59"/>
                    </a:lnTo>
                    <a:lnTo>
                      <a:pt x="134" y="50"/>
                    </a:lnTo>
                    <a:lnTo>
                      <a:pt x="104" y="39"/>
                    </a:lnTo>
                    <a:lnTo>
                      <a:pt x="75" y="27"/>
                    </a:lnTo>
                    <a:lnTo>
                      <a:pt x="49" y="14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1" name="Freeform 174"/>
              <p:cNvSpPr>
                <a:spLocks/>
              </p:cNvSpPr>
              <p:nvPr/>
            </p:nvSpPr>
            <p:spPr bwMode="auto">
              <a:xfrm>
                <a:off x="5036" y="3780"/>
                <a:ext cx="19" cy="27"/>
              </a:xfrm>
              <a:custGeom>
                <a:avLst/>
                <a:gdLst>
                  <a:gd name="T0" fmla="*/ 0 w 223"/>
                  <a:gd name="T1" fmla="*/ 0 h 326"/>
                  <a:gd name="T2" fmla="*/ 0 w 223"/>
                  <a:gd name="T3" fmla="*/ 0 h 326"/>
                  <a:gd name="T4" fmla="*/ 0 w 223"/>
                  <a:gd name="T5" fmla="*/ 0 h 326"/>
                  <a:gd name="T6" fmla="*/ 0 w 223"/>
                  <a:gd name="T7" fmla="*/ 0 h 326"/>
                  <a:gd name="T8" fmla="*/ 0 w 223"/>
                  <a:gd name="T9" fmla="*/ 0 h 326"/>
                  <a:gd name="T10" fmla="*/ 0 w 223"/>
                  <a:gd name="T11" fmla="*/ 0 h 326"/>
                  <a:gd name="T12" fmla="*/ 0 w 223"/>
                  <a:gd name="T13" fmla="*/ 0 h 326"/>
                  <a:gd name="T14" fmla="*/ 0 w 223"/>
                  <a:gd name="T15" fmla="*/ 0 h 326"/>
                  <a:gd name="T16" fmla="*/ 0 w 223"/>
                  <a:gd name="T17" fmla="*/ 0 h 326"/>
                  <a:gd name="T18" fmla="*/ 0 w 223"/>
                  <a:gd name="T19" fmla="*/ 0 h 326"/>
                  <a:gd name="T20" fmla="*/ 0 w 223"/>
                  <a:gd name="T21" fmla="*/ 0 h 326"/>
                  <a:gd name="T22" fmla="*/ 0 w 223"/>
                  <a:gd name="T23" fmla="*/ 0 h 326"/>
                  <a:gd name="T24" fmla="*/ 0 w 223"/>
                  <a:gd name="T25" fmla="*/ 0 h 326"/>
                  <a:gd name="T26" fmla="*/ 0 w 223"/>
                  <a:gd name="T27" fmla="*/ 0 h 326"/>
                  <a:gd name="T28" fmla="*/ 0 w 223"/>
                  <a:gd name="T29" fmla="*/ 0 h 326"/>
                  <a:gd name="T30" fmla="*/ 0 w 223"/>
                  <a:gd name="T31" fmla="*/ 0 h 326"/>
                  <a:gd name="T32" fmla="*/ 0 w 223"/>
                  <a:gd name="T33" fmla="*/ 0 h 326"/>
                  <a:gd name="T34" fmla="*/ 0 w 223"/>
                  <a:gd name="T35" fmla="*/ 0 h 326"/>
                  <a:gd name="T36" fmla="*/ 0 w 223"/>
                  <a:gd name="T37" fmla="*/ 0 h 326"/>
                  <a:gd name="T38" fmla="*/ 0 w 223"/>
                  <a:gd name="T39" fmla="*/ 0 h 326"/>
                  <a:gd name="T40" fmla="*/ 0 w 223"/>
                  <a:gd name="T41" fmla="*/ 0 h 326"/>
                  <a:gd name="T42" fmla="*/ 0 w 223"/>
                  <a:gd name="T43" fmla="*/ 0 h 326"/>
                  <a:gd name="T44" fmla="*/ 0 w 223"/>
                  <a:gd name="T45" fmla="*/ 0 h 326"/>
                  <a:gd name="T46" fmla="*/ 0 w 223"/>
                  <a:gd name="T47" fmla="*/ 0 h 326"/>
                  <a:gd name="T48" fmla="*/ 0 w 223"/>
                  <a:gd name="T49" fmla="*/ 0 h 326"/>
                  <a:gd name="T50" fmla="*/ 0 w 223"/>
                  <a:gd name="T51" fmla="*/ 0 h 326"/>
                  <a:gd name="T52" fmla="*/ 0 w 223"/>
                  <a:gd name="T53" fmla="*/ 0 h 326"/>
                  <a:gd name="T54" fmla="*/ 0 w 223"/>
                  <a:gd name="T55" fmla="*/ 0 h 326"/>
                  <a:gd name="T56" fmla="*/ 0 w 223"/>
                  <a:gd name="T57" fmla="*/ 0 h 326"/>
                  <a:gd name="T58" fmla="*/ 0 w 223"/>
                  <a:gd name="T59" fmla="*/ 0 h 326"/>
                  <a:gd name="T60" fmla="*/ 0 w 223"/>
                  <a:gd name="T61" fmla="*/ 0 h 326"/>
                  <a:gd name="T62" fmla="*/ 0 w 223"/>
                  <a:gd name="T63" fmla="*/ 0 h 326"/>
                  <a:gd name="T64" fmla="*/ 0 w 223"/>
                  <a:gd name="T65" fmla="*/ 0 h 326"/>
                  <a:gd name="T66" fmla="*/ 0 w 223"/>
                  <a:gd name="T67" fmla="*/ 0 h 326"/>
                  <a:gd name="T68" fmla="*/ 0 w 223"/>
                  <a:gd name="T69" fmla="*/ 0 h 326"/>
                  <a:gd name="T70" fmla="*/ 0 w 223"/>
                  <a:gd name="T71" fmla="*/ 0 h 326"/>
                  <a:gd name="T72" fmla="*/ 0 w 223"/>
                  <a:gd name="T73" fmla="*/ 0 h 3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3" h="326">
                    <a:moveTo>
                      <a:pt x="0" y="6"/>
                    </a:moveTo>
                    <a:lnTo>
                      <a:pt x="0" y="6"/>
                    </a:lnTo>
                    <a:lnTo>
                      <a:pt x="4" y="30"/>
                    </a:lnTo>
                    <a:lnTo>
                      <a:pt x="9" y="53"/>
                    </a:lnTo>
                    <a:lnTo>
                      <a:pt x="15" y="76"/>
                    </a:lnTo>
                    <a:lnTo>
                      <a:pt x="22" y="100"/>
                    </a:lnTo>
                    <a:lnTo>
                      <a:pt x="31" y="122"/>
                    </a:lnTo>
                    <a:lnTo>
                      <a:pt x="41" y="144"/>
                    </a:lnTo>
                    <a:lnTo>
                      <a:pt x="52" y="165"/>
                    </a:lnTo>
                    <a:lnTo>
                      <a:pt x="64" y="185"/>
                    </a:lnTo>
                    <a:lnTo>
                      <a:pt x="78" y="206"/>
                    </a:lnTo>
                    <a:lnTo>
                      <a:pt x="91" y="224"/>
                    </a:lnTo>
                    <a:lnTo>
                      <a:pt x="107" y="243"/>
                    </a:lnTo>
                    <a:lnTo>
                      <a:pt x="123" y="261"/>
                    </a:lnTo>
                    <a:lnTo>
                      <a:pt x="140" y="278"/>
                    </a:lnTo>
                    <a:lnTo>
                      <a:pt x="158" y="295"/>
                    </a:lnTo>
                    <a:lnTo>
                      <a:pt x="179" y="311"/>
                    </a:lnTo>
                    <a:lnTo>
                      <a:pt x="199" y="326"/>
                    </a:lnTo>
                    <a:lnTo>
                      <a:pt x="223" y="294"/>
                    </a:lnTo>
                    <a:lnTo>
                      <a:pt x="205" y="280"/>
                    </a:lnTo>
                    <a:lnTo>
                      <a:pt x="187" y="266"/>
                    </a:lnTo>
                    <a:lnTo>
                      <a:pt x="170" y="250"/>
                    </a:lnTo>
                    <a:lnTo>
                      <a:pt x="153" y="235"/>
                    </a:lnTo>
                    <a:lnTo>
                      <a:pt x="139" y="219"/>
                    </a:lnTo>
                    <a:lnTo>
                      <a:pt x="125" y="202"/>
                    </a:lnTo>
                    <a:lnTo>
                      <a:pt x="112" y="183"/>
                    </a:lnTo>
                    <a:lnTo>
                      <a:pt x="100" y="165"/>
                    </a:lnTo>
                    <a:lnTo>
                      <a:pt x="88" y="147"/>
                    </a:lnTo>
                    <a:lnTo>
                      <a:pt x="80" y="128"/>
                    </a:lnTo>
                    <a:lnTo>
                      <a:pt x="70" y="108"/>
                    </a:lnTo>
                    <a:lnTo>
                      <a:pt x="62" y="87"/>
                    </a:lnTo>
                    <a:lnTo>
                      <a:pt x="56" y="66"/>
                    </a:lnTo>
                    <a:lnTo>
                      <a:pt x="50" y="45"/>
                    </a:lnTo>
                    <a:lnTo>
                      <a:pt x="45" y="24"/>
                    </a:lnTo>
                    <a:lnTo>
                      <a:pt x="4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2" name="Freeform 175"/>
              <p:cNvSpPr>
                <a:spLocks/>
              </p:cNvSpPr>
              <p:nvPr/>
            </p:nvSpPr>
            <p:spPr bwMode="auto">
              <a:xfrm>
                <a:off x="5036" y="3737"/>
                <a:ext cx="8" cy="43"/>
              </a:xfrm>
              <a:custGeom>
                <a:avLst/>
                <a:gdLst>
                  <a:gd name="T0" fmla="*/ 0 w 97"/>
                  <a:gd name="T1" fmla="*/ 0 h 525"/>
                  <a:gd name="T2" fmla="*/ 0 w 97"/>
                  <a:gd name="T3" fmla="*/ 0 h 525"/>
                  <a:gd name="T4" fmla="*/ 0 w 97"/>
                  <a:gd name="T5" fmla="*/ 0 h 525"/>
                  <a:gd name="T6" fmla="*/ 0 w 97"/>
                  <a:gd name="T7" fmla="*/ 0 h 525"/>
                  <a:gd name="T8" fmla="*/ 0 w 97"/>
                  <a:gd name="T9" fmla="*/ 0 h 525"/>
                  <a:gd name="T10" fmla="*/ 0 w 97"/>
                  <a:gd name="T11" fmla="*/ 0 h 525"/>
                  <a:gd name="T12" fmla="*/ 0 w 97"/>
                  <a:gd name="T13" fmla="*/ 0 h 525"/>
                  <a:gd name="T14" fmla="*/ 0 w 97"/>
                  <a:gd name="T15" fmla="*/ 0 h 525"/>
                  <a:gd name="T16" fmla="*/ 0 w 97"/>
                  <a:gd name="T17" fmla="*/ 0 h 525"/>
                  <a:gd name="T18" fmla="*/ 0 w 97"/>
                  <a:gd name="T19" fmla="*/ 0 h 525"/>
                  <a:gd name="T20" fmla="*/ 0 w 97"/>
                  <a:gd name="T21" fmla="*/ 0 h 525"/>
                  <a:gd name="T22" fmla="*/ 0 w 97"/>
                  <a:gd name="T23" fmla="*/ 0 h 525"/>
                  <a:gd name="T24" fmla="*/ 0 w 97"/>
                  <a:gd name="T25" fmla="*/ 0 h 525"/>
                  <a:gd name="T26" fmla="*/ 0 w 97"/>
                  <a:gd name="T27" fmla="*/ 0 h 525"/>
                  <a:gd name="T28" fmla="*/ 0 w 97"/>
                  <a:gd name="T29" fmla="*/ 0 h 525"/>
                  <a:gd name="T30" fmla="*/ 0 w 97"/>
                  <a:gd name="T31" fmla="*/ 0 h 525"/>
                  <a:gd name="T32" fmla="*/ 0 w 97"/>
                  <a:gd name="T33" fmla="*/ 0 h 525"/>
                  <a:gd name="T34" fmla="*/ 0 w 97"/>
                  <a:gd name="T35" fmla="*/ 0 h 525"/>
                  <a:gd name="T36" fmla="*/ 0 w 97"/>
                  <a:gd name="T37" fmla="*/ 0 h 525"/>
                  <a:gd name="T38" fmla="*/ 0 w 97"/>
                  <a:gd name="T39" fmla="*/ 0 h 525"/>
                  <a:gd name="T40" fmla="*/ 0 w 97"/>
                  <a:gd name="T41" fmla="*/ 0 h 525"/>
                  <a:gd name="T42" fmla="*/ 0 w 97"/>
                  <a:gd name="T43" fmla="*/ 0 h 525"/>
                  <a:gd name="T44" fmla="*/ 0 w 97"/>
                  <a:gd name="T45" fmla="*/ 0 h 525"/>
                  <a:gd name="T46" fmla="*/ 0 w 97"/>
                  <a:gd name="T47" fmla="*/ 0 h 525"/>
                  <a:gd name="T48" fmla="*/ 0 w 97"/>
                  <a:gd name="T49" fmla="*/ 0 h 525"/>
                  <a:gd name="T50" fmla="*/ 0 w 97"/>
                  <a:gd name="T51" fmla="*/ 0 h 525"/>
                  <a:gd name="T52" fmla="*/ 0 w 97"/>
                  <a:gd name="T53" fmla="*/ 0 h 525"/>
                  <a:gd name="T54" fmla="*/ 0 w 97"/>
                  <a:gd name="T55" fmla="*/ 0 h 525"/>
                  <a:gd name="T56" fmla="*/ 0 w 97"/>
                  <a:gd name="T57" fmla="*/ 0 h 525"/>
                  <a:gd name="T58" fmla="*/ 0 w 97"/>
                  <a:gd name="T59" fmla="*/ 0 h 525"/>
                  <a:gd name="T60" fmla="*/ 0 w 97"/>
                  <a:gd name="T61" fmla="*/ 0 h 525"/>
                  <a:gd name="T62" fmla="*/ 0 w 97"/>
                  <a:gd name="T63" fmla="*/ 0 h 525"/>
                  <a:gd name="T64" fmla="*/ 0 w 97"/>
                  <a:gd name="T65" fmla="*/ 0 h 525"/>
                  <a:gd name="T66" fmla="*/ 0 w 97"/>
                  <a:gd name="T67" fmla="*/ 0 h 525"/>
                  <a:gd name="T68" fmla="*/ 0 w 97"/>
                  <a:gd name="T69" fmla="*/ 0 h 5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7" h="525">
                    <a:moveTo>
                      <a:pt x="56" y="0"/>
                    </a:moveTo>
                    <a:lnTo>
                      <a:pt x="49" y="32"/>
                    </a:lnTo>
                    <a:lnTo>
                      <a:pt x="41" y="63"/>
                    </a:lnTo>
                    <a:lnTo>
                      <a:pt x="35" y="96"/>
                    </a:lnTo>
                    <a:lnTo>
                      <a:pt x="28" y="128"/>
                    </a:lnTo>
                    <a:lnTo>
                      <a:pt x="22" y="162"/>
                    </a:lnTo>
                    <a:lnTo>
                      <a:pt x="17" y="194"/>
                    </a:lnTo>
                    <a:lnTo>
                      <a:pt x="12" y="227"/>
                    </a:lnTo>
                    <a:lnTo>
                      <a:pt x="9" y="260"/>
                    </a:lnTo>
                    <a:lnTo>
                      <a:pt x="6" y="294"/>
                    </a:lnTo>
                    <a:lnTo>
                      <a:pt x="3" y="326"/>
                    </a:lnTo>
                    <a:lnTo>
                      <a:pt x="2" y="359"/>
                    </a:lnTo>
                    <a:lnTo>
                      <a:pt x="0" y="392"/>
                    </a:lnTo>
                    <a:lnTo>
                      <a:pt x="2" y="426"/>
                    </a:lnTo>
                    <a:lnTo>
                      <a:pt x="4" y="459"/>
                    </a:lnTo>
                    <a:lnTo>
                      <a:pt x="7" y="492"/>
                    </a:lnTo>
                    <a:lnTo>
                      <a:pt x="11" y="525"/>
                    </a:lnTo>
                    <a:lnTo>
                      <a:pt x="52" y="519"/>
                    </a:lnTo>
                    <a:lnTo>
                      <a:pt x="48" y="488"/>
                    </a:lnTo>
                    <a:lnTo>
                      <a:pt x="45" y="457"/>
                    </a:lnTo>
                    <a:lnTo>
                      <a:pt x="43" y="424"/>
                    </a:lnTo>
                    <a:lnTo>
                      <a:pt x="43" y="392"/>
                    </a:lnTo>
                    <a:lnTo>
                      <a:pt x="43" y="361"/>
                    </a:lnTo>
                    <a:lnTo>
                      <a:pt x="44" y="328"/>
                    </a:lnTo>
                    <a:lnTo>
                      <a:pt x="47" y="296"/>
                    </a:lnTo>
                    <a:lnTo>
                      <a:pt x="50" y="264"/>
                    </a:lnTo>
                    <a:lnTo>
                      <a:pt x="53" y="231"/>
                    </a:lnTo>
                    <a:lnTo>
                      <a:pt x="58" y="200"/>
                    </a:lnTo>
                    <a:lnTo>
                      <a:pt x="63" y="168"/>
                    </a:lnTo>
                    <a:lnTo>
                      <a:pt x="69" y="136"/>
                    </a:lnTo>
                    <a:lnTo>
                      <a:pt x="76" y="104"/>
                    </a:lnTo>
                    <a:lnTo>
                      <a:pt x="82" y="72"/>
                    </a:lnTo>
                    <a:lnTo>
                      <a:pt x="90" y="40"/>
                    </a:lnTo>
                    <a:lnTo>
                      <a:pt x="97" y="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3" name="Freeform 176"/>
              <p:cNvSpPr>
                <a:spLocks/>
              </p:cNvSpPr>
              <p:nvPr/>
            </p:nvSpPr>
            <p:spPr bwMode="auto">
              <a:xfrm>
                <a:off x="5036" y="3779"/>
                <a:ext cx="4" cy="1"/>
              </a:xfrm>
              <a:custGeom>
                <a:avLst/>
                <a:gdLst>
                  <a:gd name="T0" fmla="*/ 0 w 41"/>
                  <a:gd name="T1" fmla="*/ 0 h 23"/>
                  <a:gd name="T2" fmla="*/ 0 w 41"/>
                  <a:gd name="T3" fmla="*/ 0 h 23"/>
                  <a:gd name="T4" fmla="*/ 0 w 41"/>
                  <a:gd name="T5" fmla="*/ 0 h 23"/>
                  <a:gd name="T6" fmla="*/ 0 w 41"/>
                  <a:gd name="T7" fmla="*/ 0 h 23"/>
                  <a:gd name="T8" fmla="*/ 0 w 41"/>
                  <a:gd name="T9" fmla="*/ 0 h 23"/>
                  <a:gd name="T10" fmla="*/ 0 w 41"/>
                  <a:gd name="T11" fmla="*/ 0 h 23"/>
                  <a:gd name="T12" fmla="*/ 0 w 41"/>
                  <a:gd name="T13" fmla="*/ 0 h 23"/>
                  <a:gd name="T14" fmla="*/ 0 w 41"/>
                  <a:gd name="T15" fmla="*/ 0 h 23"/>
                  <a:gd name="T16" fmla="*/ 0 w 41"/>
                  <a:gd name="T17" fmla="*/ 0 h 23"/>
                  <a:gd name="T18" fmla="*/ 0 w 41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41" y="23"/>
                    </a:moveTo>
                    <a:lnTo>
                      <a:pt x="41" y="14"/>
                    </a:lnTo>
                    <a:lnTo>
                      <a:pt x="38" y="8"/>
                    </a:lnTo>
                    <a:lnTo>
                      <a:pt x="31" y="3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4" name="Freeform 177"/>
              <p:cNvSpPr>
                <a:spLocks/>
              </p:cNvSpPr>
              <p:nvPr/>
            </p:nvSpPr>
            <p:spPr bwMode="auto">
              <a:xfrm>
                <a:off x="5129" y="3625"/>
                <a:ext cx="3" cy="3"/>
              </a:xfrm>
              <a:custGeom>
                <a:avLst/>
                <a:gdLst>
                  <a:gd name="T0" fmla="*/ 0 w 36"/>
                  <a:gd name="T1" fmla="*/ 0 h 34"/>
                  <a:gd name="T2" fmla="*/ 0 w 36"/>
                  <a:gd name="T3" fmla="*/ 0 h 34"/>
                  <a:gd name="T4" fmla="*/ 0 w 36"/>
                  <a:gd name="T5" fmla="*/ 0 h 34"/>
                  <a:gd name="T6" fmla="*/ 0 w 36"/>
                  <a:gd name="T7" fmla="*/ 0 h 34"/>
                  <a:gd name="T8" fmla="*/ 0 w 36"/>
                  <a:gd name="T9" fmla="*/ 0 h 34"/>
                  <a:gd name="T10" fmla="*/ 0 w 36"/>
                  <a:gd name="T11" fmla="*/ 0 h 34"/>
                  <a:gd name="T12" fmla="*/ 0 w 36"/>
                  <a:gd name="T13" fmla="*/ 0 h 34"/>
                  <a:gd name="T14" fmla="*/ 0 w 36"/>
                  <a:gd name="T15" fmla="*/ 0 h 34"/>
                  <a:gd name="T16" fmla="*/ 0 w 36"/>
                  <a:gd name="T17" fmla="*/ 0 h 34"/>
                  <a:gd name="T18" fmla="*/ 0 w 36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34">
                    <a:moveTo>
                      <a:pt x="30" y="34"/>
                    </a:moveTo>
                    <a:lnTo>
                      <a:pt x="35" y="27"/>
                    </a:lnTo>
                    <a:lnTo>
                      <a:pt x="36" y="19"/>
                    </a:lnTo>
                    <a:lnTo>
                      <a:pt x="34" y="12"/>
                    </a:lnTo>
                    <a:lnTo>
                      <a:pt x="30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0" y="6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5" name="Freeform 178"/>
              <p:cNvSpPr>
                <a:spLocks/>
              </p:cNvSpPr>
              <p:nvPr/>
            </p:nvSpPr>
            <p:spPr bwMode="auto">
              <a:xfrm>
                <a:off x="5040" y="3626"/>
                <a:ext cx="91" cy="112"/>
              </a:xfrm>
              <a:custGeom>
                <a:avLst/>
                <a:gdLst>
                  <a:gd name="T0" fmla="*/ 0 w 1090"/>
                  <a:gd name="T1" fmla="*/ 0 h 1344"/>
                  <a:gd name="T2" fmla="*/ 0 w 1090"/>
                  <a:gd name="T3" fmla="*/ 0 h 1344"/>
                  <a:gd name="T4" fmla="*/ 0 w 1090"/>
                  <a:gd name="T5" fmla="*/ 0 h 1344"/>
                  <a:gd name="T6" fmla="*/ 0 w 1090"/>
                  <a:gd name="T7" fmla="*/ 0 h 1344"/>
                  <a:gd name="T8" fmla="*/ 0 w 1090"/>
                  <a:gd name="T9" fmla="*/ 0 h 1344"/>
                  <a:gd name="T10" fmla="*/ 0 w 1090"/>
                  <a:gd name="T11" fmla="*/ 0 h 1344"/>
                  <a:gd name="T12" fmla="*/ 0 w 1090"/>
                  <a:gd name="T13" fmla="*/ 0 h 1344"/>
                  <a:gd name="T14" fmla="*/ 0 w 1090"/>
                  <a:gd name="T15" fmla="*/ 0 h 1344"/>
                  <a:gd name="T16" fmla="*/ 0 w 1090"/>
                  <a:gd name="T17" fmla="*/ 0 h 1344"/>
                  <a:gd name="T18" fmla="*/ 0 w 1090"/>
                  <a:gd name="T19" fmla="*/ 0 h 1344"/>
                  <a:gd name="T20" fmla="*/ 0 w 1090"/>
                  <a:gd name="T21" fmla="*/ 0 h 1344"/>
                  <a:gd name="T22" fmla="*/ 0 w 1090"/>
                  <a:gd name="T23" fmla="*/ 0 h 1344"/>
                  <a:gd name="T24" fmla="*/ 0 w 1090"/>
                  <a:gd name="T25" fmla="*/ 0 h 1344"/>
                  <a:gd name="T26" fmla="*/ 0 w 1090"/>
                  <a:gd name="T27" fmla="*/ 0 h 1344"/>
                  <a:gd name="T28" fmla="*/ 0 w 1090"/>
                  <a:gd name="T29" fmla="*/ 0 h 1344"/>
                  <a:gd name="T30" fmla="*/ 0 w 1090"/>
                  <a:gd name="T31" fmla="*/ 0 h 1344"/>
                  <a:gd name="T32" fmla="*/ 0 w 1090"/>
                  <a:gd name="T33" fmla="*/ 0 h 1344"/>
                  <a:gd name="T34" fmla="*/ 0 w 1090"/>
                  <a:gd name="T35" fmla="*/ 0 h 1344"/>
                  <a:gd name="T36" fmla="*/ 0 w 1090"/>
                  <a:gd name="T37" fmla="*/ 0 h 1344"/>
                  <a:gd name="T38" fmla="*/ 0 w 1090"/>
                  <a:gd name="T39" fmla="*/ 0 h 1344"/>
                  <a:gd name="T40" fmla="*/ 0 w 1090"/>
                  <a:gd name="T41" fmla="*/ 0 h 1344"/>
                  <a:gd name="T42" fmla="*/ 0 w 1090"/>
                  <a:gd name="T43" fmla="*/ 0 h 1344"/>
                  <a:gd name="T44" fmla="*/ 0 w 1090"/>
                  <a:gd name="T45" fmla="*/ 0 h 1344"/>
                  <a:gd name="T46" fmla="*/ 0 w 1090"/>
                  <a:gd name="T47" fmla="*/ 0 h 1344"/>
                  <a:gd name="T48" fmla="*/ 0 w 1090"/>
                  <a:gd name="T49" fmla="*/ 0 h 1344"/>
                  <a:gd name="T50" fmla="*/ 0 w 1090"/>
                  <a:gd name="T51" fmla="*/ 0 h 1344"/>
                  <a:gd name="T52" fmla="*/ 0 w 1090"/>
                  <a:gd name="T53" fmla="*/ 0 h 1344"/>
                  <a:gd name="T54" fmla="*/ 0 w 1090"/>
                  <a:gd name="T55" fmla="*/ 0 h 1344"/>
                  <a:gd name="T56" fmla="*/ 0 w 1090"/>
                  <a:gd name="T57" fmla="*/ 0 h 1344"/>
                  <a:gd name="T58" fmla="*/ 0 w 1090"/>
                  <a:gd name="T59" fmla="*/ 0 h 1344"/>
                  <a:gd name="T60" fmla="*/ 0 w 1090"/>
                  <a:gd name="T61" fmla="*/ 0 h 1344"/>
                  <a:gd name="T62" fmla="*/ 0 w 1090"/>
                  <a:gd name="T63" fmla="*/ 0 h 1344"/>
                  <a:gd name="T64" fmla="*/ 0 w 1090"/>
                  <a:gd name="T65" fmla="*/ 0 h 1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90" h="1344">
                    <a:moveTo>
                      <a:pt x="39" y="1344"/>
                    </a:moveTo>
                    <a:lnTo>
                      <a:pt x="60" y="1303"/>
                    </a:lnTo>
                    <a:lnTo>
                      <a:pt x="82" y="1261"/>
                    </a:lnTo>
                    <a:lnTo>
                      <a:pt x="106" y="1218"/>
                    </a:lnTo>
                    <a:lnTo>
                      <a:pt x="131" y="1177"/>
                    </a:lnTo>
                    <a:lnTo>
                      <a:pt x="157" y="1135"/>
                    </a:lnTo>
                    <a:lnTo>
                      <a:pt x="184" y="1092"/>
                    </a:lnTo>
                    <a:lnTo>
                      <a:pt x="211" y="1049"/>
                    </a:lnTo>
                    <a:lnTo>
                      <a:pt x="238" y="1005"/>
                    </a:lnTo>
                    <a:lnTo>
                      <a:pt x="268" y="964"/>
                    </a:lnTo>
                    <a:lnTo>
                      <a:pt x="297" y="920"/>
                    </a:lnTo>
                    <a:lnTo>
                      <a:pt x="328" y="877"/>
                    </a:lnTo>
                    <a:lnTo>
                      <a:pt x="360" y="834"/>
                    </a:lnTo>
                    <a:lnTo>
                      <a:pt x="392" y="791"/>
                    </a:lnTo>
                    <a:lnTo>
                      <a:pt x="425" y="748"/>
                    </a:lnTo>
                    <a:lnTo>
                      <a:pt x="459" y="706"/>
                    </a:lnTo>
                    <a:lnTo>
                      <a:pt x="492" y="663"/>
                    </a:lnTo>
                    <a:lnTo>
                      <a:pt x="527" y="621"/>
                    </a:lnTo>
                    <a:lnTo>
                      <a:pt x="562" y="578"/>
                    </a:lnTo>
                    <a:lnTo>
                      <a:pt x="598" y="536"/>
                    </a:lnTo>
                    <a:lnTo>
                      <a:pt x="633" y="495"/>
                    </a:lnTo>
                    <a:lnTo>
                      <a:pt x="670" y="453"/>
                    </a:lnTo>
                    <a:lnTo>
                      <a:pt x="707" y="413"/>
                    </a:lnTo>
                    <a:lnTo>
                      <a:pt x="745" y="372"/>
                    </a:lnTo>
                    <a:lnTo>
                      <a:pt x="782" y="332"/>
                    </a:lnTo>
                    <a:lnTo>
                      <a:pt x="819" y="292"/>
                    </a:lnTo>
                    <a:lnTo>
                      <a:pt x="858" y="253"/>
                    </a:lnTo>
                    <a:lnTo>
                      <a:pt x="896" y="214"/>
                    </a:lnTo>
                    <a:lnTo>
                      <a:pt x="934" y="175"/>
                    </a:lnTo>
                    <a:lnTo>
                      <a:pt x="973" y="139"/>
                    </a:lnTo>
                    <a:lnTo>
                      <a:pt x="1012" y="101"/>
                    </a:lnTo>
                    <a:lnTo>
                      <a:pt x="1051" y="65"/>
                    </a:lnTo>
                    <a:lnTo>
                      <a:pt x="1090" y="28"/>
                    </a:lnTo>
                    <a:lnTo>
                      <a:pt x="1060" y="0"/>
                    </a:lnTo>
                    <a:lnTo>
                      <a:pt x="1021" y="37"/>
                    </a:lnTo>
                    <a:lnTo>
                      <a:pt x="982" y="73"/>
                    </a:lnTo>
                    <a:lnTo>
                      <a:pt x="943" y="110"/>
                    </a:lnTo>
                    <a:lnTo>
                      <a:pt x="904" y="149"/>
                    </a:lnTo>
                    <a:lnTo>
                      <a:pt x="865" y="187"/>
                    </a:lnTo>
                    <a:lnTo>
                      <a:pt x="828" y="227"/>
                    </a:lnTo>
                    <a:lnTo>
                      <a:pt x="789" y="266"/>
                    </a:lnTo>
                    <a:lnTo>
                      <a:pt x="750" y="306"/>
                    </a:lnTo>
                    <a:lnTo>
                      <a:pt x="712" y="346"/>
                    </a:lnTo>
                    <a:lnTo>
                      <a:pt x="674" y="386"/>
                    </a:lnTo>
                    <a:lnTo>
                      <a:pt x="638" y="429"/>
                    </a:lnTo>
                    <a:lnTo>
                      <a:pt x="601" y="470"/>
                    </a:lnTo>
                    <a:lnTo>
                      <a:pt x="566" y="512"/>
                    </a:lnTo>
                    <a:lnTo>
                      <a:pt x="530" y="554"/>
                    </a:lnTo>
                    <a:lnTo>
                      <a:pt x="494" y="597"/>
                    </a:lnTo>
                    <a:lnTo>
                      <a:pt x="460" y="639"/>
                    </a:lnTo>
                    <a:lnTo>
                      <a:pt x="424" y="682"/>
                    </a:lnTo>
                    <a:lnTo>
                      <a:pt x="391" y="726"/>
                    </a:lnTo>
                    <a:lnTo>
                      <a:pt x="357" y="769"/>
                    </a:lnTo>
                    <a:lnTo>
                      <a:pt x="325" y="812"/>
                    </a:lnTo>
                    <a:lnTo>
                      <a:pt x="294" y="855"/>
                    </a:lnTo>
                    <a:lnTo>
                      <a:pt x="262" y="898"/>
                    </a:lnTo>
                    <a:lnTo>
                      <a:pt x="233" y="941"/>
                    </a:lnTo>
                    <a:lnTo>
                      <a:pt x="203" y="985"/>
                    </a:lnTo>
                    <a:lnTo>
                      <a:pt x="174" y="1028"/>
                    </a:lnTo>
                    <a:lnTo>
                      <a:pt x="147" y="1072"/>
                    </a:lnTo>
                    <a:lnTo>
                      <a:pt x="120" y="1114"/>
                    </a:lnTo>
                    <a:lnTo>
                      <a:pt x="94" y="1157"/>
                    </a:lnTo>
                    <a:lnTo>
                      <a:pt x="69" y="1200"/>
                    </a:lnTo>
                    <a:lnTo>
                      <a:pt x="46" y="1243"/>
                    </a:lnTo>
                    <a:lnTo>
                      <a:pt x="23" y="1285"/>
                    </a:lnTo>
                    <a:lnTo>
                      <a:pt x="0" y="1328"/>
                    </a:lnTo>
                    <a:lnTo>
                      <a:pt x="39" y="13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6" name="Freeform 179"/>
              <p:cNvSpPr>
                <a:spLocks/>
              </p:cNvSpPr>
              <p:nvPr/>
            </p:nvSpPr>
            <p:spPr bwMode="auto">
              <a:xfrm>
                <a:off x="5128" y="3626"/>
                <a:ext cx="4" cy="2"/>
              </a:xfrm>
              <a:custGeom>
                <a:avLst/>
                <a:gdLst>
                  <a:gd name="T0" fmla="*/ 0 w 41"/>
                  <a:gd name="T1" fmla="*/ 0 h 29"/>
                  <a:gd name="T2" fmla="*/ 0 w 41"/>
                  <a:gd name="T3" fmla="*/ 0 h 29"/>
                  <a:gd name="T4" fmla="*/ 0 w 41"/>
                  <a:gd name="T5" fmla="*/ 0 h 29"/>
                  <a:gd name="T6" fmla="*/ 0 w 41"/>
                  <a:gd name="T7" fmla="*/ 0 h 29"/>
                  <a:gd name="T8" fmla="*/ 0 w 41"/>
                  <a:gd name="T9" fmla="*/ 0 h 29"/>
                  <a:gd name="T10" fmla="*/ 0 w 41"/>
                  <a:gd name="T11" fmla="*/ 0 h 29"/>
                  <a:gd name="T12" fmla="*/ 0 w 41"/>
                  <a:gd name="T13" fmla="*/ 0 h 29"/>
                  <a:gd name="T14" fmla="*/ 0 w 41"/>
                  <a:gd name="T15" fmla="*/ 0 h 29"/>
                  <a:gd name="T16" fmla="*/ 0 w 41"/>
                  <a:gd name="T17" fmla="*/ 0 h 29"/>
                  <a:gd name="T18" fmla="*/ 0 w 41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9">
                    <a:moveTo>
                      <a:pt x="2" y="0"/>
                    </a:moveTo>
                    <a:lnTo>
                      <a:pt x="0" y="9"/>
                    </a:lnTo>
                    <a:lnTo>
                      <a:pt x="2" y="16"/>
                    </a:lnTo>
                    <a:lnTo>
                      <a:pt x="7" y="22"/>
                    </a:lnTo>
                    <a:lnTo>
                      <a:pt x="14" y="27"/>
                    </a:lnTo>
                    <a:lnTo>
                      <a:pt x="22" y="29"/>
                    </a:lnTo>
                    <a:lnTo>
                      <a:pt x="29" y="28"/>
                    </a:lnTo>
                    <a:lnTo>
                      <a:pt x="36" y="23"/>
                    </a:lnTo>
                    <a:lnTo>
                      <a:pt x="41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7" name="Freeform 180"/>
              <p:cNvSpPr>
                <a:spLocks/>
              </p:cNvSpPr>
              <p:nvPr/>
            </p:nvSpPr>
            <p:spPr bwMode="auto">
              <a:xfrm>
                <a:off x="4995" y="3461"/>
                <a:ext cx="337" cy="144"/>
              </a:xfrm>
              <a:custGeom>
                <a:avLst/>
                <a:gdLst>
                  <a:gd name="T0" fmla="*/ 0 w 4039"/>
                  <a:gd name="T1" fmla="*/ 0 h 1728"/>
                  <a:gd name="T2" fmla="*/ 0 w 4039"/>
                  <a:gd name="T3" fmla="*/ 0 h 1728"/>
                  <a:gd name="T4" fmla="*/ 0 w 4039"/>
                  <a:gd name="T5" fmla="*/ 0 h 1728"/>
                  <a:gd name="T6" fmla="*/ 0 w 4039"/>
                  <a:gd name="T7" fmla="*/ 0 h 1728"/>
                  <a:gd name="T8" fmla="*/ 0 w 4039"/>
                  <a:gd name="T9" fmla="*/ 0 h 1728"/>
                  <a:gd name="T10" fmla="*/ 0 w 4039"/>
                  <a:gd name="T11" fmla="*/ 0 h 1728"/>
                  <a:gd name="T12" fmla="*/ 0 w 4039"/>
                  <a:gd name="T13" fmla="*/ 0 h 1728"/>
                  <a:gd name="T14" fmla="*/ 0 w 4039"/>
                  <a:gd name="T15" fmla="*/ 0 h 1728"/>
                  <a:gd name="T16" fmla="*/ 0 w 4039"/>
                  <a:gd name="T17" fmla="*/ 0 h 1728"/>
                  <a:gd name="T18" fmla="*/ 0 w 4039"/>
                  <a:gd name="T19" fmla="*/ 0 h 1728"/>
                  <a:gd name="T20" fmla="*/ 0 w 4039"/>
                  <a:gd name="T21" fmla="*/ 0 h 1728"/>
                  <a:gd name="T22" fmla="*/ 0 w 4039"/>
                  <a:gd name="T23" fmla="*/ 0 h 1728"/>
                  <a:gd name="T24" fmla="*/ 0 w 4039"/>
                  <a:gd name="T25" fmla="*/ 0 h 1728"/>
                  <a:gd name="T26" fmla="*/ 0 w 4039"/>
                  <a:gd name="T27" fmla="*/ 0 h 1728"/>
                  <a:gd name="T28" fmla="*/ 0 w 4039"/>
                  <a:gd name="T29" fmla="*/ 0 h 1728"/>
                  <a:gd name="T30" fmla="*/ 0 w 4039"/>
                  <a:gd name="T31" fmla="*/ 0 h 1728"/>
                  <a:gd name="T32" fmla="*/ 0 w 4039"/>
                  <a:gd name="T33" fmla="*/ 0 h 1728"/>
                  <a:gd name="T34" fmla="*/ 0 w 4039"/>
                  <a:gd name="T35" fmla="*/ 0 h 1728"/>
                  <a:gd name="T36" fmla="*/ 0 w 4039"/>
                  <a:gd name="T37" fmla="*/ 0 h 1728"/>
                  <a:gd name="T38" fmla="*/ 0 w 4039"/>
                  <a:gd name="T39" fmla="*/ 0 h 1728"/>
                  <a:gd name="T40" fmla="*/ 0 w 4039"/>
                  <a:gd name="T41" fmla="*/ 0 h 1728"/>
                  <a:gd name="T42" fmla="*/ 0 w 4039"/>
                  <a:gd name="T43" fmla="*/ 0 h 1728"/>
                  <a:gd name="T44" fmla="*/ 0 w 4039"/>
                  <a:gd name="T45" fmla="*/ 0 h 1728"/>
                  <a:gd name="T46" fmla="*/ 0 w 4039"/>
                  <a:gd name="T47" fmla="*/ 0 h 1728"/>
                  <a:gd name="T48" fmla="*/ 0 w 4039"/>
                  <a:gd name="T49" fmla="*/ 0 h 1728"/>
                  <a:gd name="T50" fmla="*/ 0 w 4039"/>
                  <a:gd name="T51" fmla="*/ 0 h 1728"/>
                  <a:gd name="T52" fmla="*/ 0 w 4039"/>
                  <a:gd name="T53" fmla="*/ 0 h 1728"/>
                  <a:gd name="T54" fmla="*/ 0 w 4039"/>
                  <a:gd name="T55" fmla="*/ 0 h 1728"/>
                  <a:gd name="T56" fmla="*/ 0 w 4039"/>
                  <a:gd name="T57" fmla="*/ 0 h 1728"/>
                  <a:gd name="T58" fmla="*/ 0 w 4039"/>
                  <a:gd name="T59" fmla="*/ 0 h 1728"/>
                  <a:gd name="T60" fmla="*/ 0 w 4039"/>
                  <a:gd name="T61" fmla="*/ 0 h 1728"/>
                  <a:gd name="T62" fmla="*/ 0 w 4039"/>
                  <a:gd name="T63" fmla="*/ 0 h 1728"/>
                  <a:gd name="T64" fmla="*/ 0 w 4039"/>
                  <a:gd name="T65" fmla="*/ 0 h 1728"/>
                  <a:gd name="T66" fmla="*/ 0 w 4039"/>
                  <a:gd name="T67" fmla="*/ 0 h 1728"/>
                  <a:gd name="T68" fmla="*/ 0 w 4039"/>
                  <a:gd name="T69" fmla="*/ 0 h 1728"/>
                  <a:gd name="T70" fmla="*/ 0 w 4039"/>
                  <a:gd name="T71" fmla="*/ 0 h 1728"/>
                  <a:gd name="T72" fmla="*/ 0 w 4039"/>
                  <a:gd name="T73" fmla="*/ 0 h 1728"/>
                  <a:gd name="T74" fmla="*/ 0 w 4039"/>
                  <a:gd name="T75" fmla="*/ 0 h 1728"/>
                  <a:gd name="T76" fmla="*/ 0 w 4039"/>
                  <a:gd name="T77" fmla="*/ 0 h 1728"/>
                  <a:gd name="T78" fmla="*/ 0 w 4039"/>
                  <a:gd name="T79" fmla="*/ 0 h 1728"/>
                  <a:gd name="T80" fmla="*/ 0 w 4039"/>
                  <a:gd name="T81" fmla="*/ 0 h 1728"/>
                  <a:gd name="T82" fmla="*/ 0 w 4039"/>
                  <a:gd name="T83" fmla="*/ 0 h 1728"/>
                  <a:gd name="T84" fmla="*/ 0 w 4039"/>
                  <a:gd name="T85" fmla="*/ 0 h 1728"/>
                  <a:gd name="T86" fmla="*/ 0 w 4039"/>
                  <a:gd name="T87" fmla="*/ 0 h 1728"/>
                  <a:gd name="T88" fmla="*/ 0 w 4039"/>
                  <a:gd name="T89" fmla="*/ 0 h 1728"/>
                  <a:gd name="T90" fmla="*/ 0 w 4039"/>
                  <a:gd name="T91" fmla="*/ 0 h 1728"/>
                  <a:gd name="T92" fmla="*/ 0 w 4039"/>
                  <a:gd name="T93" fmla="*/ 0 h 1728"/>
                  <a:gd name="T94" fmla="*/ 0 w 4039"/>
                  <a:gd name="T95" fmla="*/ 0 h 17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039" h="1728">
                    <a:moveTo>
                      <a:pt x="2461" y="1715"/>
                    </a:moveTo>
                    <a:lnTo>
                      <a:pt x="2432" y="1719"/>
                    </a:lnTo>
                    <a:lnTo>
                      <a:pt x="2403" y="1722"/>
                    </a:lnTo>
                    <a:lnTo>
                      <a:pt x="2373" y="1725"/>
                    </a:lnTo>
                    <a:lnTo>
                      <a:pt x="2342" y="1727"/>
                    </a:lnTo>
                    <a:lnTo>
                      <a:pt x="2311" y="1728"/>
                    </a:lnTo>
                    <a:lnTo>
                      <a:pt x="2279" y="1728"/>
                    </a:lnTo>
                    <a:lnTo>
                      <a:pt x="2246" y="1728"/>
                    </a:lnTo>
                    <a:lnTo>
                      <a:pt x="2214" y="1726"/>
                    </a:lnTo>
                    <a:lnTo>
                      <a:pt x="2182" y="1724"/>
                    </a:lnTo>
                    <a:lnTo>
                      <a:pt x="2148" y="1720"/>
                    </a:lnTo>
                    <a:lnTo>
                      <a:pt x="2116" y="1715"/>
                    </a:lnTo>
                    <a:lnTo>
                      <a:pt x="2082" y="1709"/>
                    </a:lnTo>
                    <a:lnTo>
                      <a:pt x="2049" y="1702"/>
                    </a:lnTo>
                    <a:lnTo>
                      <a:pt x="2016" y="1693"/>
                    </a:lnTo>
                    <a:lnTo>
                      <a:pt x="1982" y="1683"/>
                    </a:lnTo>
                    <a:lnTo>
                      <a:pt x="1950" y="1672"/>
                    </a:lnTo>
                    <a:lnTo>
                      <a:pt x="1938" y="1631"/>
                    </a:lnTo>
                    <a:lnTo>
                      <a:pt x="1927" y="1593"/>
                    </a:lnTo>
                    <a:lnTo>
                      <a:pt x="1916" y="1555"/>
                    </a:lnTo>
                    <a:lnTo>
                      <a:pt x="1907" y="1518"/>
                    </a:lnTo>
                    <a:lnTo>
                      <a:pt x="1898" y="1484"/>
                    </a:lnTo>
                    <a:lnTo>
                      <a:pt x="1888" y="1449"/>
                    </a:lnTo>
                    <a:lnTo>
                      <a:pt x="1878" y="1417"/>
                    </a:lnTo>
                    <a:lnTo>
                      <a:pt x="1867" y="1387"/>
                    </a:lnTo>
                    <a:lnTo>
                      <a:pt x="1854" y="1357"/>
                    </a:lnTo>
                    <a:lnTo>
                      <a:pt x="1839" y="1329"/>
                    </a:lnTo>
                    <a:lnTo>
                      <a:pt x="1823" y="1302"/>
                    </a:lnTo>
                    <a:lnTo>
                      <a:pt x="1803" y="1277"/>
                    </a:lnTo>
                    <a:lnTo>
                      <a:pt x="1782" y="1253"/>
                    </a:lnTo>
                    <a:lnTo>
                      <a:pt x="1757" y="1231"/>
                    </a:lnTo>
                    <a:lnTo>
                      <a:pt x="1728" y="1210"/>
                    </a:lnTo>
                    <a:lnTo>
                      <a:pt x="1695" y="1191"/>
                    </a:lnTo>
                    <a:lnTo>
                      <a:pt x="1659" y="1192"/>
                    </a:lnTo>
                    <a:lnTo>
                      <a:pt x="1624" y="1190"/>
                    </a:lnTo>
                    <a:lnTo>
                      <a:pt x="1590" y="1186"/>
                    </a:lnTo>
                    <a:lnTo>
                      <a:pt x="1555" y="1177"/>
                    </a:lnTo>
                    <a:lnTo>
                      <a:pt x="1522" y="1167"/>
                    </a:lnTo>
                    <a:lnTo>
                      <a:pt x="1488" y="1154"/>
                    </a:lnTo>
                    <a:lnTo>
                      <a:pt x="1455" y="1139"/>
                    </a:lnTo>
                    <a:lnTo>
                      <a:pt x="1420" y="1120"/>
                    </a:lnTo>
                    <a:lnTo>
                      <a:pt x="1386" y="1098"/>
                    </a:lnTo>
                    <a:lnTo>
                      <a:pt x="1350" y="1072"/>
                    </a:lnTo>
                    <a:lnTo>
                      <a:pt x="1313" y="1044"/>
                    </a:lnTo>
                    <a:lnTo>
                      <a:pt x="1276" y="1013"/>
                    </a:lnTo>
                    <a:lnTo>
                      <a:pt x="1236" y="977"/>
                    </a:lnTo>
                    <a:lnTo>
                      <a:pt x="1194" y="939"/>
                    </a:lnTo>
                    <a:lnTo>
                      <a:pt x="1149" y="897"/>
                    </a:lnTo>
                    <a:lnTo>
                      <a:pt x="1103" y="852"/>
                    </a:lnTo>
                    <a:lnTo>
                      <a:pt x="1070" y="853"/>
                    </a:lnTo>
                    <a:lnTo>
                      <a:pt x="1035" y="854"/>
                    </a:lnTo>
                    <a:lnTo>
                      <a:pt x="1002" y="854"/>
                    </a:lnTo>
                    <a:lnTo>
                      <a:pt x="968" y="855"/>
                    </a:lnTo>
                    <a:lnTo>
                      <a:pt x="934" y="855"/>
                    </a:lnTo>
                    <a:lnTo>
                      <a:pt x="900" y="856"/>
                    </a:lnTo>
                    <a:lnTo>
                      <a:pt x="867" y="856"/>
                    </a:lnTo>
                    <a:lnTo>
                      <a:pt x="832" y="855"/>
                    </a:lnTo>
                    <a:lnTo>
                      <a:pt x="799" y="855"/>
                    </a:lnTo>
                    <a:lnTo>
                      <a:pt x="764" y="855"/>
                    </a:lnTo>
                    <a:lnTo>
                      <a:pt x="731" y="854"/>
                    </a:lnTo>
                    <a:lnTo>
                      <a:pt x="696" y="853"/>
                    </a:lnTo>
                    <a:lnTo>
                      <a:pt x="663" y="852"/>
                    </a:lnTo>
                    <a:lnTo>
                      <a:pt x="628" y="850"/>
                    </a:lnTo>
                    <a:lnTo>
                      <a:pt x="594" y="849"/>
                    </a:lnTo>
                    <a:lnTo>
                      <a:pt x="560" y="847"/>
                    </a:lnTo>
                    <a:lnTo>
                      <a:pt x="526" y="845"/>
                    </a:lnTo>
                    <a:lnTo>
                      <a:pt x="491" y="842"/>
                    </a:lnTo>
                    <a:lnTo>
                      <a:pt x="457" y="840"/>
                    </a:lnTo>
                    <a:lnTo>
                      <a:pt x="422" y="837"/>
                    </a:lnTo>
                    <a:lnTo>
                      <a:pt x="388" y="833"/>
                    </a:lnTo>
                    <a:lnTo>
                      <a:pt x="353" y="830"/>
                    </a:lnTo>
                    <a:lnTo>
                      <a:pt x="318" y="826"/>
                    </a:lnTo>
                    <a:lnTo>
                      <a:pt x="283" y="822"/>
                    </a:lnTo>
                    <a:lnTo>
                      <a:pt x="249" y="817"/>
                    </a:lnTo>
                    <a:lnTo>
                      <a:pt x="213" y="812"/>
                    </a:lnTo>
                    <a:lnTo>
                      <a:pt x="178" y="807"/>
                    </a:lnTo>
                    <a:lnTo>
                      <a:pt x="142" y="801"/>
                    </a:lnTo>
                    <a:lnTo>
                      <a:pt x="107" y="795"/>
                    </a:lnTo>
                    <a:lnTo>
                      <a:pt x="71" y="789"/>
                    </a:lnTo>
                    <a:lnTo>
                      <a:pt x="35" y="783"/>
                    </a:lnTo>
                    <a:lnTo>
                      <a:pt x="0" y="776"/>
                    </a:lnTo>
                    <a:lnTo>
                      <a:pt x="35" y="759"/>
                    </a:lnTo>
                    <a:lnTo>
                      <a:pt x="72" y="742"/>
                    </a:lnTo>
                    <a:lnTo>
                      <a:pt x="107" y="723"/>
                    </a:lnTo>
                    <a:lnTo>
                      <a:pt x="143" y="706"/>
                    </a:lnTo>
                    <a:lnTo>
                      <a:pt x="179" y="689"/>
                    </a:lnTo>
                    <a:lnTo>
                      <a:pt x="214" y="672"/>
                    </a:lnTo>
                    <a:lnTo>
                      <a:pt x="250" y="654"/>
                    </a:lnTo>
                    <a:lnTo>
                      <a:pt x="285" y="637"/>
                    </a:lnTo>
                    <a:lnTo>
                      <a:pt x="321" y="619"/>
                    </a:lnTo>
                    <a:lnTo>
                      <a:pt x="357" y="602"/>
                    </a:lnTo>
                    <a:lnTo>
                      <a:pt x="391" y="585"/>
                    </a:lnTo>
                    <a:lnTo>
                      <a:pt x="427" y="568"/>
                    </a:lnTo>
                    <a:lnTo>
                      <a:pt x="462" y="550"/>
                    </a:lnTo>
                    <a:lnTo>
                      <a:pt x="497" y="532"/>
                    </a:lnTo>
                    <a:lnTo>
                      <a:pt x="532" y="515"/>
                    </a:lnTo>
                    <a:lnTo>
                      <a:pt x="568" y="498"/>
                    </a:lnTo>
                    <a:lnTo>
                      <a:pt x="603" y="481"/>
                    </a:lnTo>
                    <a:lnTo>
                      <a:pt x="637" y="464"/>
                    </a:lnTo>
                    <a:lnTo>
                      <a:pt x="673" y="447"/>
                    </a:lnTo>
                    <a:lnTo>
                      <a:pt x="707" y="430"/>
                    </a:lnTo>
                    <a:lnTo>
                      <a:pt x="743" y="413"/>
                    </a:lnTo>
                    <a:lnTo>
                      <a:pt x="777" y="396"/>
                    </a:lnTo>
                    <a:lnTo>
                      <a:pt x="812" y="379"/>
                    </a:lnTo>
                    <a:lnTo>
                      <a:pt x="847" y="363"/>
                    </a:lnTo>
                    <a:lnTo>
                      <a:pt x="882" y="345"/>
                    </a:lnTo>
                    <a:lnTo>
                      <a:pt x="916" y="328"/>
                    </a:lnTo>
                    <a:lnTo>
                      <a:pt x="952" y="312"/>
                    </a:lnTo>
                    <a:lnTo>
                      <a:pt x="987" y="295"/>
                    </a:lnTo>
                    <a:lnTo>
                      <a:pt x="1021" y="279"/>
                    </a:lnTo>
                    <a:lnTo>
                      <a:pt x="1056" y="262"/>
                    </a:lnTo>
                    <a:lnTo>
                      <a:pt x="1091" y="245"/>
                    </a:lnTo>
                    <a:lnTo>
                      <a:pt x="1126" y="229"/>
                    </a:lnTo>
                    <a:lnTo>
                      <a:pt x="1208" y="222"/>
                    </a:lnTo>
                    <a:lnTo>
                      <a:pt x="1291" y="215"/>
                    </a:lnTo>
                    <a:lnTo>
                      <a:pt x="1373" y="208"/>
                    </a:lnTo>
                    <a:lnTo>
                      <a:pt x="1456" y="201"/>
                    </a:lnTo>
                    <a:lnTo>
                      <a:pt x="1538" y="194"/>
                    </a:lnTo>
                    <a:lnTo>
                      <a:pt x="1620" y="187"/>
                    </a:lnTo>
                    <a:lnTo>
                      <a:pt x="1703" y="180"/>
                    </a:lnTo>
                    <a:lnTo>
                      <a:pt x="1785" y="172"/>
                    </a:lnTo>
                    <a:lnTo>
                      <a:pt x="1867" y="165"/>
                    </a:lnTo>
                    <a:lnTo>
                      <a:pt x="1950" y="157"/>
                    </a:lnTo>
                    <a:lnTo>
                      <a:pt x="2032" y="150"/>
                    </a:lnTo>
                    <a:lnTo>
                      <a:pt x="2114" y="143"/>
                    </a:lnTo>
                    <a:lnTo>
                      <a:pt x="2197" y="136"/>
                    </a:lnTo>
                    <a:lnTo>
                      <a:pt x="2279" y="129"/>
                    </a:lnTo>
                    <a:lnTo>
                      <a:pt x="2361" y="122"/>
                    </a:lnTo>
                    <a:lnTo>
                      <a:pt x="2444" y="115"/>
                    </a:lnTo>
                    <a:lnTo>
                      <a:pt x="2526" y="108"/>
                    </a:lnTo>
                    <a:lnTo>
                      <a:pt x="2608" y="101"/>
                    </a:lnTo>
                    <a:lnTo>
                      <a:pt x="2690" y="94"/>
                    </a:lnTo>
                    <a:lnTo>
                      <a:pt x="2773" y="86"/>
                    </a:lnTo>
                    <a:lnTo>
                      <a:pt x="2855" y="78"/>
                    </a:lnTo>
                    <a:lnTo>
                      <a:pt x="2937" y="71"/>
                    </a:lnTo>
                    <a:lnTo>
                      <a:pt x="3020" y="64"/>
                    </a:lnTo>
                    <a:lnTo>
                      <a:pt x="3102" y="57"/>
                    </a:lnTo>
                    <a:lnTo>
                      <a:pt x="3184" y="50"/>
                    </a:lnTo>
                    <a:lnTo>
                      <a:pt x="3267" y="43"/>
                    </a:lnTo>
                    <a:lnTo>
                      <a:pt x="3349" y="36"/>
                    </a:lnTo>
                    <a:lnTo>
                      <a:pt x="3431" y="28"/>
                    </a:lnTo>
                    <a:lnTo>
                      <a:pt x="3514" y="21"/>
                    </a:lnTo>
                    <a:lnTo>
                      <a:pt x="3596" y="14"/>
                    </a:lnTo>
                    <a:lnTo>
                      <a:pt x="3679" y="7"/>
                    </a:lnTo>
                    <a:lnTo>
                      <a:pt x="3761" y="0"/>
                    </a:lnTo>
                    <a:lnTo>
                      <a:pt x="3773" y="54"/>
                    </a:lnTo>
                    <a:lnTo>
                      <a:pt x="3785" y="107"/>
                    </a:lnTo>
                    <a:lnTo>
                      <a:pt x="3798" y="158"/>
                    </a:lnTo>
                    <a:lnTo>
                      <a:pt x="3809" y="210"/>
                    </a:lnTo>
                    <a:lnTo>
                      <a:pt x="3822" y="260"/>
                    </a:lnTo>
                    <a:lnTo>
                      <a:pt x="3835" y="310"/>
                    </a:lnTo>
                    <a:lnTo>
                      <a:pt x="3849" y="360"/>
                    </a:lnTo>
                    <a:lnTo>
                      <a:pt x="3864" y="410"/>
                    </a:lnTo>
                    <a:lnTo>
                      <a:pt x="3880" y="460"/>
                    </a:lnTo>
                    <a:lnTo>
                      <a:pt x="3898" y="510"/>
                    </a:lnTo>
                    <a:lnTo>
                      <a:pt x="3916" y="561"/>
                    </a:lnTo>
                    <a:lnTo>
                      <a:pt x="3937" y="612"/>
                    </a:lnTo>
                    <a:lnTo>
                      <a:pt x="3959" y="665"/>
                    </a:lnTo>
                    <a:lnTo>
                      <a:pt x="3983" y="719"/>
                    </a:lnTo>
                    <a:lnTo>
                      <a:pt x="4010" y="774"/>
                    </a:lnTo>
                    <a:lnTo>
                      <a:pt x="4039" y="831"/>
                    </a:lnTo>
                    <a:lnTo>
                      <a:pt x="3992" y="857"/>
                    </a:lnTo>
                    <a:lnTo>
                      <a:pt x="3944" y="884"/>
                    </a:lnTo>
                    <a:lnTo>
                      <a:pt x="3897" y="911"/>
                    </a:lnTo>
                    <a:lnTo>
                      <a:pt x="3848" y="938"/>
                    </a:lnTo>
                    <a:lnTo>
                      <a:pt x="3800" y="965"/>
                    </a:lnTo>
                    <a:lnTo>
                      <a:pt x="3751" y="992"/>
                    </a:lnTo>
                    <a:lnTo>
                      <a:pt x="3702" y="1021"/>
                    </a:lnTo>
                    <a:lnTo>
                      <a:pt x="3652" y="1048"/>
                    </a:lnTo>
                    <a:lnTo>
                      <a:pt x="3602" y="1076"/>
                    </a:lnTo>
                    <a:lnTo>
                      <a:pt x="3553" y="1104"/>
                    </a:lnTo>
                    <a:lnTo>
                      <a:pt x="3502" y="1132"/>
                    </a:lnTo>
                    <a:lnTo>
                      <a:pt x="3451" y="1160"/>
                    </a:lnTo>
                    <a:lnTo>
                      <a:pt x="3402" y="1189"/>
                    </a:lnTo>
                    <a:lnTo>
                      <a:pt x="3351" y="1217"/>
                    </a:lnTo>
                    <a:lnTo>
                      <a:pt x="3300" y="1245"/>
                    </a:lnTo>
                    <a:lnTo>
                      <a:pt x="3250" y="1274"/>
                    </a:lnTo>
                    <a:lnTo>
                      <a:pt x="3199" y="1302"/>
                    </a:lnTo>
                    <a:lnTo>
                      <a:pt x="3148" y="1330"/>
                    </a:lnTo>
                    <a:lnTo>
                      <a:pt x="3099" y="1358"/>
                    </a:lnTo>
                    <a:lnTo>
                      <a:pt x="3048" y="1387"/>
                    </a:lnTo>
                    <a:lnTo>
                      <a:pt x="2997" y="1415"/>
                    </a:lnTo>
                    <a:lnTo>
                      <a:pt x="2948" y="1442"/>
                    </a:lnTo>
                    <a:lnTo>
                      <a:pt x="2897" y="1471"/>
                    </a:lnTo>
                    <a:lnTo>
                      <a:pt x="2847" y="1499"/>
                    </a:lnTo>
                    <a:lnTo>
                      <a:pt x="2799" y="1526"/>
                    </a:lnTo>
                    <a:lnTo>
                      <a:pt x="2749" y="1554"/>
                    </a:lnTo>
                    <a:lnTo>
                      <a:pt x="2701" y="1581"/>
                    </a:lnTo>
                    <a:lnTo>
                      <a:pt x="2652" y="1608"/>
                    </a:lnTo>
                    <a:lnTo>
                      <a:pt x="2603" y="1635"/>
                    </a:lnTo>
                    <a:lnTo>
                      <a:pt x="2555" y="1663"/>
                    </a:lnTo>
                    <a:lnTo>
                      <a:pt x="2509" y="1689"/>
                    </a:lnTo>
                    <a:lnTo>
                      <a:pt x="2461" y="1715"/>
                    </a:lnTo>
                    <a:close/>
                  </a:path>
                </a:pathLst>
              </a:custGeom>
              <a:solidFill>
                <a:srgbClr val="F3D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8" name="Freeform 181"/>
              <p:cNvSpPr>
                <a:spLocks/>
              </p:cNvSpPr>
              <p:nvPr/>
            </p:nvSpPr>
            <p:spPr bwMode="auto">
              <a:xfrm>
                <a:off x="5156" y="3599"/>
                <a:ext cx="44" cy="8"/>
              </a:xfrm>
              <a:custGeom>
                <a:avLst/>
                <a:gdLst>
                  <a:gd name="T0" fmla="*/ 0 w 535"/>
                  <a:gd name="T1" fmla="*/ 0 h 95"/>
                  <a:gd name="T2" fmla="*/ 0 w 535"/>
                  <a:gd name="T3" fmla="*/ 0 h 95"/>
                  <a:gd name="T4" fmla="*/ 0 w 535"/>
                  <a:gd name="T5" fmla="*/ 0 h 95"/>
                  <a:gd name="T6" fmla="*/ 0 w 535"/>
                  <a:gd name="T7" fmla="*/ 0 h 95"/>
                  <a:gd name="T8" fmla="*/ 0 w 535"/>
                  <a:gd name="T9" fmla="*/ 0 h 95"/>
                  <a:gd name="T10" fmla="*/ 0 w 535"/>
                  <a:gd name="T11" fmla="*/ 0 h 95"/>
                  <a:gd name="T12" fmla="*/ 0 w 535"/>
                  <a:gd name="T13" fmla="*/ 0 h 95"/>
                  <a:gd name="T14" fmla="*/ 0 w 535"/>
                  <a:gd name="T15" fmla="*/ 0 h 95"/>
                  <a:gd name="T16" fmla="*/ 0 w 535"/>
                  <a:gd name="T17" fmla="*/ 0 h 95"/>
                  <a:gd name="T18" fmla="*/ 0 w 535"/>
                  <a:gd name="T19" fmla="*/ 0 h 95"/>
                  <a:gd name="T20" fmla="*/ 0 w 535"/>
                  <a:gd name="T21" fmla="*/ 0 h 95"/>
                  <a:gd name="T22" fmla="*/ 0 w 535"/>
                  <a:gd name="T23" fmla="*/ 0 h 95"/>
                  <a:gd name="T24" fmla="*/ 0 w 535"/>
                  <a:gd name="T25" fmla="*/ 0 h 95"/>
                  <a:gd name="T26" fmla="*/ 0 w 535"/>
                  <a:gd name="T27" fmla="*/ 0 h 95"/>
                  <a:gd name="T28" fmla="*/ 0 w 535"/>
                  <a:gd name="T29" fmla="*/ 0 h 95"/>
                  <a:gd name="T30" fmla="*/ 0 w 535"/>
                  <a:gd name="T31" fmla="*/ 0 h 95"/>
                  <a:gd name="T32" fmla="*/ 0 w 535"/>
                  <a:gd name="T33" fmla="*/ 0 h 95"/>
                  <a:gd name="T34" fmla="*/ 0 w 535"/>
                  <a:gd name="T35" fmla="*/ 0 h 95"/>
                  <a:gd name="T36" fmla="*/ 0 w 535"/>
                  <a:gd name="T37" fmla="*/ 0 h 95"/>
                  <a:gd name="T38" fmla="*/ 0 w 535"/>
                  <a:gd name="T39" fmla="*/ 0 h 95"/>
                  <a:gd name="T40" fmla="*/ 0 w 535"/>
                  <a:gd name="T41" fmla="*/ 0 h 95"/>
                  <a:gd name="T42" fmla="*/ 0 w 535"/>
                  <a:gd name="T43" fmla="*/ 0 h 95"/>
                  <a:gd name="T44" fmla="*/ 0 w 535"/>
                  <a:gd name="T45" fmla="*/ 0 h 95"/>
                  <a:gd name="T46" fmla="*/ 0 w 535"/>
                  <a:gd name="T47" fmla="*/ 0 h 95"/>
                  <a:gd name="T48" fmla="*/ 0 w 535"/>
                  <a:gd name="T49" fmla="*/ 0 h 95"/>
                  <a:gd name="T50" fmla="*/ 0 w 535"/>
                  <a:gd name="T51" fmla="*/ 0 h 95"/>
                  <a:gd name="T52" fmla="*/ 0 w 535"/>
                  <a:gd name="T53" fmla="*/ 0 h 95"/>
                  <a:gd name="T54" fmla="*/ 0 w 535"/>
                  <a:gd name="T55" fmla="*/ 0 h 95"/>
                  <a:gd name="T56" fmla="*/ 0 w 535"/>
                  <a:gd name="T57" fmla="*/ 0 h 95"/>
                  <a:gd name="T58" fmla="*/ 0 w 535"/>
                  <a:gd name="T59" fmla="*/ 0 h 95"/>
                  <a:gd name="T60" fmla="*/ 0 w 535"/>
                  <a:gd name="T61" fmla="*/ 0 h 95"/>
                  <a:gd name="T62" fmla="*/ 0 w 535"/>
                  <a:gd name="T63" fmla="*/ 0 h 95"/>
                  <a:gd name="T64" fmla="*/ 0 w 535"/>
                  <a:gd name="T65" fmla="*/ 0 h 95"/>
                  <a:gd name="T66" fmla="*/ 0 w 535"/>
                  <a:gd name="T67" fmla="*/ 0 h 95"/>
                  <a:gd name="T68" fmla="*/ 0 w 535"/>
                  <a:gd name="T69" fmla="*/ 0 h 95"/>
                  <a:gd name="T70" fmla="*/ 0 w 535"/>
                  <a:gd name="T71" fmla="*/ 0 h 95"/>
                  <a:gd name="T72" fmla="*/ 0 w 535"/>
                  <a:gd name="T73" fmla="*/ 0 h 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35" h="95">
                    <a:moveTo>
                      <a:pt x="0" y="23"/>
                    </a:moveTo>
                    <a:lnTo>
                      <a:pt x="13" y="36"/>
                    </a:lnTo>
                    <a:lnTo>
                      <a:pt x="47" y="47"/>
                    </a:lnTo>
                    <a:lnTo>
                      <a:pt x="80" y="58"/>
                    </a:lnTo>
                    <a:lnTo>
                      <a:pt x="115" y="67"/>
                    </a:lnTo>
                    <a:lnTo>
                      <a:pt x="149" y="74"/>
                    </a:lnTo>
                    <a:lnTo>
                      <a:pt x="184" y="81"/>
                    </a:lnTo>
                    <a:lnTo>
                      <a:pt x="216" y="86"/>
                    </a:lnTo>
                    <a:lnTo>
                      <a:pt x="251" y="90"/>
                    </a:lnTo>
                    <a:lnTo>
                      <a:pt x="284" y="92"/>
                    </a:lnTo>
                    <a:lnTo>
                      <a:pt x="316" y="94"/>
                    </a:lnTo>
                    <a:lnTo>
                      <a:pt x="350" y="95"/>
                    </a:lnTo>
                    <a:lnTo>
                      <a:pt x="382" y="95"/>
                    </a:lnTo>
                    <a:lnTo>
                      <a:pt x="415" y="93"/>
                    </a:lnTo>
                    <a:lnTo>
                      <a:pt x="446" y="91"/>
                    </a:lnTo>
                    <a:lnTo>
                      <a:pt x="476" y="88"/>
                    </a:lnTo>
                    <a:lnTo>
                      <a:pt x="505" y="85"/>
                    </a:lnTo>
                    <a:lnTo>
                      <a:pt x="535" y="81"/>
                    </a:lnTo>
                    <a:lnTo>
                      <a:pt x="529" y="42"/>
                    </a:lnTo>
                    <a:lnTo>
                      <a:pt x="501" y="46"/>
                    </a:lnTo>
                    <a:lnTo>
                      <a:pt x="472" y="49"/>
                    </a:lnTo>
                    <a:lnTo>
                      <a:pt x="441" y="52"/>
                    </a:lnTo>
                    <a:lnTo>
                      <a:pt x="412" y="54"/>
                    </a:lnTo>
                    <a:lnTo>
                      <a:pt x="382" y="54"/>
                    </a:lnTo>
                    <a:lnTo>
                      <a:pt x="350" y="54"/>
                    </a:lnTo>
                    <a:lnTo>
                      <a:pt x="319" y="55"/>
                    </a:lnTo>
                    <a:lnTo>
                      <a:pt x="286" y="53"/>
                    </a:lnTo>
                    <a:lnTo>
                      <a:pt x="255" y="51"/>
                    </a:lnTo>
                    <a:lnTo>
                      <a:pt x="223" y="47"/>
                    </a:lnTo>
                    <a:lnTo>
                      <a:pt x="190" y="42"/>
                    </a:lnTo>
                    <a:lnTo>
                      <a:pt x="158" y="36"/>
                    </a:lnTo>
                    <a:lnTo>
                      <a:pt x="125" y="29"/>
                    </a:lnTo>
                    <a:lnTo>
                      <a:pt x="93" y="20"/>
                    </a:lnTo>
                    <a:lnTo>
                      <a:pt x="60" y="11"/>
                    </a:lnTo>
                    <a:lnTo>
                      <a:pt x="28" y="0"/>
                    </a:lnTo>
                    <a:lnTo>
                      <a:pt x="41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9" name="Freeform 182"/>
              <p:cNvSpPr>
                <a:spLocks/>
              </p:cNvSpPr>
              <p:nvPr/>
            </p:nvSpPr>
            <p:spPr bwMode="auto">
              <a:xfrm>
                <a:off x="5135" y="3559"/>
                <a:ext cx="24" cy="42"/>
              </a:xfrm>
              <a:custGeom>
                <a:avLst/>
                <a:gdLst>
                  <a:gd name="T0" fmla="*/ 0 w 286"/>
                  <a:gd name="T1" fmla="*/ 0 h 506"/>
                  <a:gd name="T2" fmla="*/ 0 w 286"/>
                  <a:gd name="T3" fmla="*/ 0 h 506"/>
                  <a:gd name="T4" fmla="*/ 0 w 286"/>
                  <a:gd name="T5" fmla="*/ 0 h 506"/>
                  <a:gd name="T6" fmla="*/ 0 w 286"/>
                  <a:gd name="T7" fmla="*/ 0 h 506"/>
                  <a:gd name="T8" fmla="*/ 0 w 286"/>
                  <a:gd name="T9" fmla="*/ 0 h 506"/>
                  <a:gd name="T10" fmla="*/ 0 w 286"/>
                  <a:gd name="T11" fmla="*/ 0 h 506"/>
                  <a:gd name="T12" fmla="*/ 0 w 286"/>
                  <a:gd name="T13" fmla="*/ 0 h 506"/>
                  <a:gd name="T14" fmla="*/ 0 w 286"/>
                  <a:gd name="T15" fmla="*/ 0 h 506"/>
                  <a:gd name="T16" fmla="*/ 0 w 286"/>
                  <a:gd name="T17" fmla="*/ 0 h 506"/>
                  <a:gd name="T18" fmla="*/ 0 w 286"/>
                  <a:gd name="T19" fmla="*/ 0 h 506"/>
                  <a:gd name="T20" fmla="*/ 0 w 286"/>
                  <a:gd name="T21" fmla="*/ 0 h 506"/>
                  <a:gd name="T22" fmla="*/ 0 w 286"/>
                  <a:gd name="T23" fmla="*/ 0 h 506"/>
                  <a:gd name="T24" fmla="*/ 0 w 286"/>
                  <a:gd name="T25" fmla="*/ 0 h 506"/>
                  <a:gd name="T26" fmla="*/ 0 w 286"/>
                  <a:gd name="T27" fmla="*/ 0 h 506"/>
                  <a:gd name="T28" fmla="*/ 0 w 286"/>
                  <a:gd name="T29" fmla="*/ 0 h 506"/>
                  <a:gd name="T30" fmla="*/ 0 w 286"/>
                  <a:gd name="T31" fmla="*/ 0 h 506"/>
                  <a:gd name="T32" fmla="*/ 0 w 286"/>
                  <a:gd name="T33" fmla="*/ 0 h 506"/>
                  <a:gd name="T34" fmla="*/ 0 w 286"/>
                  <a:gd name="T35" fmla="*/ 0 h 506"/>
                  <a:gd name="T36" fmla="*/ 0 w 286"/>
                  <a:gd name="T37" fmla="*/ 0 h 506"/>
                  <a:gd name="T38" fmla="*/ 0 w 286"/>
                  <a:gd name="T39" fmla="*/ 0 h 506"/>
                  <a:gd name="T40" fmla="*/ 0 w 286"/>
                  <a:gd name="T41" fmla="*/ 0 h 506"/>
                  <a:gd name="T42" fmla="*/ 0 w 286"/>
                  <a:gd name="T43" fmla="*/ 0 h 506"/>
                  <a:gd name="T44" fmla="*/ 0 w 286"/>
                  <a:gd name="T45" fmla="*/ 0 h 506"/>
                  <a:gd name="T46" fmla="*/ 0 w 286"/>
                  <a:gd name="T47" fmla="*/ 0 h 506"/>
                  <a:gd name="T48" fmla="*/ 0 w 286"/>
                  <a:gd name="T49" fmla="*/ 0 h 506"/>
                  <a:gd name="T50" fmla="*/ 0 w 286"/>
                  <a:gd name="T51" fmla="*/ 0 h 506"/>
                  <a:gd name="T52" fmla="*/ 0 w 286"/>
                  <a:gd name="T53" fmla="*/ 0 h 506"/>
                  <a:gd name="T54" fmla="*/ 0 w 286"/>
                  <a:gd name="T55" fmla="*/ 0 h 506"/>
                  <a:gd name="T56" fmla="*/ 0 w 286"/>
                  <a:gd name="T57" fmla="*/ 0 h 506"/>
                  <a:gd name="T58" fmla="*/ 0 w 286"/>
                  <a:gd name="T59" fmla="*/ 0 h 506"/>
                  <a:gd name="T60" fmla="*/ 0 w 286"/>
                  <a:gd name="T61" fmla="*/ 0 h 506"/>
                  <a:gd name="T62" fmla="*/ 0 w 286"/>
                  <a:gd name="T63" fmla="*/ 0 h 506"/>
                  <a:gd name="T64" fmla="*/ 0 w 286"/>
                  <a:gd name="T65" fmla="*/ 0 h 506"/>
                  <a:gd name="T66" fmla="*/ 0 w 286"/>
                  <a:gd name="T67" fmla="*/ 0 h 506"/>
                  <a:gd name="T68" fmla="*/ 0 w 286"/>
                  <a:gd name="T69" fmla="*/ 0 h 506"/>
                  <a:gd name="T70" fmla="*/ 0 w 286"/>
                  <a:gd name="T71" fmla="*/ 0 h 506"/>
                  <a:gd name="T72" fmla="*/ 0 w 286"/>
                  <a:gd name="T73" fmla="*/ 0 h 5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6" h="506">
                    <a:moveTo>
                      <a:pt x="12" y="39"/>
                    </a:moveTo>
                    <a:lnTo>
                      <a:pt x="0" y="37"/>
                    </a:lnTo>
                    <a:lnTo>
                      <a:pt x="32" y="55"/>
                    </a:lnTo>
                    <a:lnTo>
                      <a:pt x="59" y="75"/>
                    </a:lnTo>
                    <a:lnTo>
                      <a:pt x="82" y="95"/>
                    </a:lnTo>
                    <a:lnTo>
                      <a:pt x="103" y="118"/>
                    </a:lnTo>
                    <a:lnTo>
                      <a:pt x="121" y="141"/>
                    </a:lnTo>
                    <a:lnTo>
                      <a:pt x="136" y="167"/>
                    </a:lnTo>
                    <a:lnTo>
                      <a:pt x="150" y="195"/>
                    </a:lnTo>
                    <a:lnTo>
                      <a:pt x="163" y="223"/>
                    </a:lnTo>
                    <a:lnTo>
                      <a:pt x="173" y="252"/>
                    </a:lnTo>
                    <a:lnTo>
                      <a:pt x="184" y="283"/>
                    </a:lnTo>
                    <a:lnTo>
                      <a:pt x="194" y="318"/>
                    </a:lnTo>
                    <a:lnTo>
                      <a:pt x="202" y="352"/>
                    </a:lnTo>
                    <a:lnTo>
                      <a:pt x="212" y="389"/>
                    </a:lnTo>
                    <a:lnTo>
                      <a:pt x="223" y="427"/>
                    </a:lnTo>
                    <a:lnTo>
                      <a:pt x="233" y="465"/>
                    </a:lnTo>
                    <a:lnTo>
                      <a:pt x="245" y="506"/>
                    </a:lnTo>
                    <a:lnTo>
                      <a:pt x="286" y="496"/>
                    </a:lnTo>
                    <a:lnTo>
                      <a:pt x="274" y="455"/>
                    </a:lnTo>
                    <a:lnTo>
                      <a:pt x="264" y="417"/>
                    </a:lnTo>
                    <a:lnTo>
                      <a:pt x="253" y="379"/>
                    </a:lnTo>
                    <a:lnTo>
                      <a:pt x="243" y="342"/>
                    </a:lnTo>
                    <a:lnTo>
                      <a:pt x="235" y="308"/>
                    </a:lnTo>
                    <a:lnTo>
                      <a:pt x="225" y="273"/>
                    </a:lnTo>
                    <a:lnTo>
                      <a:pt x="214" y="240"/>
                    </a:lnTo>
                    <a:lnTo>
                      <a:pt x="202" y="209"/>
                    </a:lnTo>
                    <a:lnTo>
                      <a:pt x="189" y="178"/>
                    </a:lnTo>
                    <a:lnTo>
                      <a:pt x="173" y="149"/>
                    </a:lnTo>
                    <a:lnTo>
                      <a:pt x="156" y="121"/>
                    </a:lnTo>
                    <a:lnTo>
                      <a:pt x="135" y="93"/>
                    </a:lnTo>
                    <a:lnTo>
                      <a:pt x="113" y="69"/>
                    </a:lnTo>
                    <a:lnTo>
                      <a:pt x="87" y="45"/>
                    </a:lnTo>
                    <a:lnTo>
                      <a:pt x="55" y="23"/>
                    </a:lnTo>
                    <a:lnTo>
                      <a:pt x="22" y="2"/>
                    </a:lnTo>
                    <a:lnTo>
                      <a:pt x="10" y="0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0" name="Freeform 183"/>
              <p:cNvSpPr>
                <a:spLocks/>
              </p:cNvSpPr>
              <p:nvPr/>
            </p:nvSpPr>
            <p:spPr bwMode="auto">
              <a:xfrm>
                <a:off x="5086" y="3530"/>
                <a:ext cx="50" cy="32"/>
              </a:xfrm>
              <a:custGeom>
                <a:avLst/>
                <a:gdLst>
                  <a:gd name="T0" fmla="*/ 0 w 608"/>
                  <a:gd name="T1" fmla="*/ 0 h 379"/>
                  <a:gd name="T2" fmla="*/ 0 w 608"/>
                  <a:gd name="T3" fmla="*/ 0 h 379"/>
                  <a:gd name="T4" fmla="*/ 0 w 608"/>
                  <a:gd name="T5" fmla="*/ 0 h 379"/>
                  <a:gd name="T6" fmla="*/ 0 w 608"/>
                  <a:gd name="T7" fmla="*/ 0 h 379"/>
                  <a:gd name="T8" fmla="*/ 0 w 608"/>
                  <a:gd name="T9" fmla="*/ 0 h 379"/>
                  <a:gd name="T10" fmla="*/ 0 w 608"/>
                  <a:gd name="T11" fmla="*/ 0 h 379"/>
                  <a:gd name="T12" fmla="*/ 0 w 608"/>
                  <a:gd name="T13" fmla="*/ 0 h 379"/>
                  <a:gd name="T14" fmla="*/ 0 w 608"/>
                  <a:gd name="T15" fmla="*/ 0 h 379"/>
                  <a:gd name="T16" fmla="*/ 0 w 608"/>
                  <a:gd name="T17" fmla="*/ 0 h 379"/>
                  <a:gd name="T18" fmla="*/ 0 w 608"/>
                  <a:gd name="T19" fmla="*/ 0 h 379"/>
                  <a:gd name="T20" fmla="*/ 0 w 608"/>
                  <a:gd name="T21" fmla="*/ 0 h 379"/>
                  <a:gd name="T22" fmla="*/ 0 w 608"/>
                  <a:gd name="T23" fmla="*/ 0 h 379"/>
                  <a:gd name="T24" fmla="*/ 0 w 608"/>
                  <a:gd name="T25" fmla="*/ 0 h 379"/>
                  <a:gd name="T26" fmla="*/ 0 w 608"/>
                  <a:gd name="T27" fmla="*/ 0 h 379"/>
                  <a:gd name="T28" fmla="*/ 0 w 608"/>
                  <a:gd name="T29" fmla="*/ 0 h 379"/>
                  <a:gd name="T30" fmla="*/ 0 w 608"/>
                  <a:gd name="T31" fmla="*/ 0 h 379"/>
                  <a:gd name="T32" fmla="*/ 0 w 608"/>
                  <a:gd name="T33" fmla="*/ 0 h 379"/>
                  <a:gd name="T34" fmla="*/ 0 w 608"/>
                  <a:gd name="T35" fmla="*/ 0 h 379"/>
                  <a:gd name="T36" fmla="*/ 0 w 608"/>
                  <a:gd name="T37" fmla="*/ 0 h 379"/>
                  <a:gd name="T38" fmla="*/ 0 w 608"/>
                  <a:gd name="T39" fmla="*/ 0 h 379"/>
                  <a:gd name="T40" fmla="*/ 0 w 608"/>
                  <a:gd name="T41" fmla="*/ 0 h 379"/>
                  <a:gd name="T42" fmla="*/ 0 w 608"/>
                  <a:gd name="T43" fmla="*/ 0 h 379"/>
                  <a:gd name="T44" fmla="*/ 0 w 608"/>
                  <a:gd name="T45" fmla="*/ 0 h 379"/>
                  <a:gd name="T46" fmla="*/ 0 w 608"/>
                  <a:gd name="T47" fmla="*/ 0 h 379"/>
                  <a:gd name="T48" fmla="*/ 0 w 608"/>
                  <a:gd name="T49" fmla="*/ 0 h 379"/>
                  <a:gd name="T50" fmla="*/ 0 w 608"/>
                  <a:gd name="T51" fmla="*/ 0 h 379"/>
                  <a:gd name="T52" fmla="*/ 0 w 608"/>
                  <a:gd name="T53" fmla="*/ 0 h 379"/>
                  <a:gd name="T54" fmla="*/ 0 w 608"/>
                  <a:gd name="T55" fmla="*/ 0 h 379"/>
                  <a:gd name="T56" fmla="*/ 0 w 608"/>
                  <a:gd name="T57" fmla="*/ 0 h 379"/>
                  <a:gd name="T58" fmla="*/ 0 w 608"/>
                  <a:gd name="T59" fmla="*/ 0 h 379"/>
                  <a:gd name="T60" fmla="*/ 0 w 608"/>
                  <a:gd name="T61" fmla="*/ 0 h 379"/>
                  <a:gd name="T62" fmla="*/ 0 w 608"/>
                  <a:gd name="T63" fmla="*/ 0 h 379"/>
                  <a:gd name="T64" fmla="*/ 0 w 608"/>
                  <a:gd name="T65" fmla="*/ 0 h 379"/>
                  <a:gd name="T66" fmla="*/ 0 w 608"/>
                  <a:gd name="T67" fmla="*/ 0 h 379"/>
                  <a:gd name="T68" fmla="*/ 0 w 608"/>
                  <a:gd name="T69" fmla="*/ 0 h 379"/>
                  <a:gd name="T70" fmla="*/ 0 w 608"/>
                  <a:gd name="T71" fmla="*/ 0 h 379"/>
                  <a:gd name="T72" fmla="*/ 0 w 608"/>
                  <a:gd name="T73" fmla="*/ 0 h 3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8" h="379">
                    <a:moveTo>
                      <a:pt x="16" y="38"/>
                    </a:moveTo>
                    <a:lnTo>
                      <a:pt x="0" y="32"/>
                    </a:lnTo>
                    <a:lnTo>
                      <a:pt x="46" y="79"/>
                    </a:lnTo>
                    <a:lnTo>
                      <a:pt x="91" y="120"/>
                    </a:lnTo>
                    <a:lnTo>
                      <a:pt x="134" y="158"/>
                    </a:lnTo>
                    <a:lnTo>
                      <a:pt x="174" y="194"/>
                    </a:lnTo>
                    <a:lnTo>
                      <a:pt x="211" y="226"/>
                    </a:lnTo>
                    <a:lnTo>
                      <a:pt x="249" y="254"/>
                    </a:lnTo>
                    <a:lnTo>
                      <a:pt x="286" y="281"/>
                    </a:lnTo>
                    <a:lnTo>
                      <a:pt x="320" y="303"/>
                    </a:lnTo>
                    <a:lnTo>
                      <a:pt x="357" y="323"/>
                    </a:lnTo>
                    <a:lnTo>
                      <a:pt x="392" y="339"/>
                    </a:lnTo>
                    <a:lnTo>
                      <a:pt x="426" y="353"/>
                    </a:lnTo>
                    <a:lnTo>
                      <a:pt x="462" y="364"/>
                    </a:lnTo>
                    <a:lnTo>
                      <a:pt x="497" y="372"/>
                    </a:lnTo>
                    <a:lnTo>
                      <a:pt x="534" y="376"/>
                    </a:lnTo>
                    <a:lnTo>
                      <a:pt x="571" y="379"/>
                    </a:lnTo>
                    <a:lnTo>
                      <a:pt x="608" y="377"/>
                    </a:lnTo>
                    <a:lnTo>
                      <a:pt x="606" y="338"/>
                    </a:lnTo>
                    <a:lnTo>
                      <a:pt x="571" y="338"/>
                    </a:lnTo>
                    <a:lnTo>
                      <a:pt x="538" y="337"/>
                    </a:lnTo>
                    <a:lnTo>
                      <a:pt x="506" y="333"/>
                    </a:lnTo>
                    <a:lnTo>
                      <a:pt x="472" y="325"/>
                    </a:lnTo>
                    <a:lnTo>
                      <a:pt x="441" y="316"/>
                    </a:lnTo>
                    <a:lnTo>
                      <a:pt x="409" y="303"/>
                    </a:lnTo>
                    <a:lnTo>
                      <a:pt x="376" y="289"/>
                    </a:lnTo>
                    <a:lnTo>
                      <a:pt x="344" y="271"/>
                    </a:lnTo>
                    <a:lnTo>
                      <a:pt x="310" y="248"/>
                    </a:lnTo>
                    <a:lnTo>
                      <a:pt x="275" y="224"/>
                    </a:lnTo>
                    <a:lnTo>
                      <a:pt x="239" y="196"/>
                    </a:lnTo>
                    <a:lnTo>
                      <a:pt x="202" y="165"/>
                    </a:lnTo>
                    <a:lnTo>
                      <a:pt x="162" y="130"/>
                    </a:lnTo>
                    <a:lnTo>
                      <a:pt x="121" y="92"/>
                    </a:lnTo>
                    <a:lnTo>
                      <a:pt x="77" y="50"/>
                    </a:lnTo>
                    <a:lnTo>
                      <a:pt x="30" y="6"/>
                    </a:lnTo>
                    <a:lnTo>
                      <a:pt x="14" y="0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1" name="Freeform 184"/>
              <p:cNvSpPr>
                <a:spLocks/>
              </p:cNvSpPr>
              <p:nvPr/>
            </p:nvSpPr>
            <p:spPr bwMode="auto">
              <a:xfrm>
                <a:off x="4994" y="3524"/>
                <a:ext cx="93" cy="10"/>
              </a:xfrm>
              <a:custGeom>
                <a:avLst/>
                <a:gdLst>
                  <a:gd name="T0" fmla="*/ 0 w 1114"/>
                  <a:gd name="T1" fmla="*/ 0 h 119"/>
                  <a:gd name="T2" fmla="*/ 0 w 1114"/>
                  <a:gd name="T3" fmla="*/ 0 h 119"/>
                  <a:gd name="T4" fmla="*/ 0 w 1114"/>
                  <a:gd name="T5" fmla="*/ 0 h 119"/>
                  <a:gd name="T6" fmla="*/ 0 w 1114"/>
                  <a:gd name="T7" fmla="*/ 0 h 119"/>
                  <a:gd name="T8" fmla="*/ 0 w 1114"/>
                  <a:gd name="T9" fmla="*/ 0 h 119"/>
                  <a:gd name="T10" fmla="*/ 0 w 1114"/>
                  <a:gd name="T11" fmla="*/ 0 h 119"/>
                  <a:gd name="T12" fmla="*/ 0 w 1114"/>
                  <a:gd name="T13" fmla="*/ 0 h 119"/>
                  <a:gd name="T14" fmla="*/ 0 w 1114"/>
                  <a:gd name="T15" fmla="*/ 0 h 119"/>
                  <a:gd name="T16" fmla="*/ 0 w 1114"/>
                  <a:gd name="T17" fmla="*/ 0 h 119"/>
                  <a:gd name="T18" fmla="*/ 0 w 1114"/>
                  <a:gd name="T19" fmla="*/ 0 h 119"/>
                  <a:gd name="T20" fmla="*/ 0 w 1114"/>
                  <a:gd name="T21" fmla="*/ 0 h 119"/>
                  <a:gd name="T22" fmla="*/ 0 w 1114"/>
                  <a:gd name="T23" fmla="*/ 0 h 119"/>
                  <a:gd name="T24" fmla="*/ 0 w 1114"/>
                  <a:gd name="T25" fmla="*/ 0 h 119"/>
                  <a:gd name="T26" fmla="*/ 0 w 1114"/>
                  <a:gd name="T27" fmla="*/ 0 h 119"/>
                  <a:gd name="T28" fmla="*/ 0 w 1114"/>
                  <a:gd name="T29" fmla="*/ 0 h 119"/>
                  <a:gd name="T30" fmla="*/ 0 w 1114"/>
                  <a:gd name="T31" fmla="*/ 0 h 119"/>
                  <a:gd name="T32" fmla="*/ 0 w 1114"/>
                  <a:gd name="T33" fmla="*/ 0 h 119"/>
                  <a:gd name="T34" fmla="*/ 0 w 1114"/>
                  <a:gd name="T35" fmla="*/ 0 h 119"/>
                  <a:gd name="T36" fmla="*/ 0 w 1114"/>
                  <a:gd name="T37" fmla="*/ 0 h 119"/>
                  <a:gd name="T38" fmla="*/ 0 w 1114"/>
                  <a:gd name="T39" fmla="*/ 0 h 119"/>
                  <a:gd name="T40" fmla="*/ 0 w 1114"/>
                  <a:gd name="T41" fmla="*/ 0 h 119"/>
                  <a:gd name="T42" fmla="*/ 0 w 1114"/>
                  <a:gd name="T43" fmla="*/ 0 h 119"/>
                  <a:gd name="T44" fmla="*/ 0 w 1114"/>
                  <a:gd name="T45" fmla="*/ 0 h 119"/>
                  <a:gd name="T46" fmla="*/ 0 w 1114"/>
                  <a:gd name="T47" fmla="*/ 0 h 119"/>
                  <a:gd name="T48" fmla="*/ 0 w 1114"/>
                  <a:gd name="T49" fmla="*/ 0 h 119"/>
                  <a:gd name="T50" fmla="*/ 0 w 1114"/>
                  <a:gd name="T51" fmla="*/ 0 h 119"/>
                  <a:gd name="T52" fmla="*/ 0 w 1114"/>
                  <a:gd name="T53" fmla="*/ 0 h 119"/>
                  <a:gd name="T54" fmla="*/ 0 w 1114"/>
                  <a:gd name="T55" fmla="*/ 0 h 119"/>
                  <a:gd name="T56" fmla="*/ 0 w 1114"/>
                  <a:gd name="T57" fmla="*/ 0 h 119"/>
                  <a:gd name="T58" fmla="*/ 0 w 1114"/>
                  <a:gd name="T59" fmla="*/ 0 h 119"/>
                  <a:gd name="T60" fmla="*/ 0 w 1114"/>
                  <a:gd name="T61" fmla="*/ 0 h 119"/>
                  <a:gd name="T62" fmla="*/ 0 w 1114"/>
                  <a:gd name="T63" fmla="*/ 0 h 119"/>
                  <a:gd name="T64" fmla="*/ 0 w 1114"/>
                  <a:gd name="T65" fmla="*/ 0 h 119"/>
                  <a:gd name="T66" fmla="*/ 0 w 1114"/>
                  <a:gd name="T67" fmla="*/ 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14" h="119">
                    <a:moveTo>
                      <a:pt x="0" y="2"/>
                    </a:moveTo>
                    <a:lnTo>
                      <a:pt x="5" y="38"/>
                    </a:lnTo>
                    <a:lnTo>
                      <a:pt x="41" y="45"/>
                    </a:lnTo>
                    <a:lnTo>
                      <a:pt x="78" y="51"/>
                    </a:lnTo>
                    <a:lnTo>
                      <a:pt x="114" y="57"/>
                    </a:lnTo>
                    <a:lnTo>
                      <a:pt x="148" y="64"/>
                    </a:lnTo>
                    <a:lnTo>
                      <a:pt x="184" y="70"/>
                    </a:lnTo>
                    <a:lnTo>
                      <a:pt x="220" y="75"/>
                    </a:lnTo>
                    <a:lnTo>
                      <a:pt x="256" y="79"/>
                    </a:lnTo>
                    <a:lnTo>
                      <a:pt x="290" y="84"/>
                    </a:lnTo>
                    <a:lnTo>
                      <a:pt x="326" y="88"/>
                    </a:lnTo>
                    <a:lnTo>
                      <a:pt x="361" y="92"/>
                    </a:lnTo>
                    <a:lnTo>
                      <a:pt x="396" y="95"/>
                    </a:lnTo>
                    <a:lnTo>
                      <a:pt x="430" y="99"/>
                    </a:lnTo>
                    <a:lnTo>
                      <a:pt x="466" y="102"/>
                    </a:lnTo>
                    <a:lnTo>
                      <a:pt x="500" y="104"/>
                    </a:lnTo>
                    <a:lnTo>
                      <a:pt x="535" y="107"/>
                    </a:lnTo>
                    <a:lnTo>
                      <a:pt x="569" y="109"/>
                    </a:lnTo>
                    <a:lnTo>
                      <a:pt x="603" y="111"/>
                    </a:lnTo>
                    <a:lnTo>
                      <a:pt x="637" y="112"/>
                    </a:lnTo>
                    <a:lnTo>
                      <a:pt x="672" y="114"/>
                    </a:lnTo>
                    <a:lnTo>
                      <a:pt x="705" y="115"/>
                    </a:lnTo>
                    <a:lnTo>
                      <a:pt x="740" y="116"/>
                    </a:lnTo>
                    <a:lnTo>
                      <a:pt x="774" y="118"/>
                    </a:lnTo>
                    <a:lnTo>
                      <a:pt x="809" y="118"/>
                    </a:lnTo>
                    <a:lnTo>
                      <a:pt x="842" y="118"/>
                    </a:lnTo>
                    <a:lnTo>
                      <a:pt x="877" y="119"/>
                    </a:lnTo>
                    <a:lnTo>
                      <a:pt x="910" y="119"/>
                    </a:lnTo>
                    <a:lnTo>
                      <a:pt x="944" y="118"/>
                    </a:lnTo>
                    <a:lnTo>
                      <a:pt x="978" y="118"/>
                    </a:lnTo>
                    <a:lnTo>
                      <a:pt x="1012" y="117"/>
                    </a:lnTo>
                    <a:lnTo>
                      <a:pt x="1045" y="117"/>
                    </a:lnTo>
                    <a:lnTo>
                      <a:pt x="1081" y="115"/>
                    </a:lnTo>
                    <a:lnTo>
                      <a:pt x="1114" y="114"/>
                    </a:lnTo>
                    <a:lnTo>
                      <a:pt x="1112" y="76"/>
                    </a:lnTo>
                    <a:lnTo>
                      <a:pt x="1079" y="77"/>
                    </a:lnTo>
                    <a:lnTo>
                      <a:pt x="1045" y="77"/>
                    </a:lnTo>
                    <a:lnTo>
                      <a:pt x="1012" y="77"/>
                    </a:lnTo>
                    <a:lnTo>
                      <a:pt x="978" y="78"/>
                    </a:lnTo>
                    <a:lnTo>
                      <a:pt x="944" y="78"/>
                    </a:lnTo>
                    <a:lnTo>
                      <a:pt x="910" y="79"/>
                    </a:lnTo>
                    <a:lnTo>
                      <a:pt x="877" y="79"/>
                    </a:lnTo>
                    <a:lnTo>
                      <a:pt x="842" y="78"/>
                    </a:lnTo>
                    <a:lnTo>
                      <a:pt x="809" y="78"/>
                    </a:lnTo>
                    <a:lnTo>
                      <a:pt x="774" y="78"/>
                    </a:lnTo>
                    <a:lnTo>
                      <a:pt x="742" y="78"/>
                    </a:lnTo>
                    <a:lnTo>
                      <a:pt x="707" y="77"/>
                    </a:lnTo>
                    <a:lnTo>
                      <a:pt x="674" y="76"/>
                    </a:lnTo>
                    <a:lnTo>
                      <a:pt x="640" y="74"/>
                    </a:lnTo>
                    <a:lnTo>
                      <a:pt x="605" y="73"/>
                    </a:lnTo>
                    <a:lnTo>
                      <a:pt x="572" y="71"/>
                    </a:lnTo>
                    <a:lnTo>
                      <a:pt x="537" y="69"/>
                    </a:lnTo>
                    <a:lnTo>
                      <a:pt x="503" y="66"/>
                    </a:lnTo>
                    <a:lnTo>
                      <a:pt x="468" y="64"/>
                    </a:lnTo>
                    <a:lnTo>
                      <a:pt x="435" y="61"/>
                    </a:lnTo>
                    <a:lnTo>
                      <a:pt x="400" y="56"/>
                    </a:lnTo>
                    <a:lnTo>
                      <a:pt x="366" y="53"/>
                    </a:lnTo>
                    <a:lnTo>
                      <a:pt x="330" y="49"/>
                    </a:lnTo>
                    <a:lnTo>
                      <a:pt x="297" y="45"/>
                    </a:lnTo>
                    <a:lnTo>
                      <a:pt x="262" y="40"/>
                    </a:lnTo>
                    <a:lnTo>
                      <a:pt x="226" y="36"/>
                    </a:lnTo>
                    <a:lnTo>
                      <a:pt x="191" y="31"/>
                    </a:lnTo>
                    <a:lnTo>
                      <a:pt x="156" y="25"/>
                    </a:lnTo>
                    <a:lnTo>
                      <a:pt x="121" y="19"/>
                    </a:lnTo>
                    <a:lnTo>
                      <a:pt x="84" y="13"/>
                    </a:lnTo>
                    <a:lnTo>
                      <a:pt x="50" y="7"/>
                    </a:lnTo>
                    <a:lnTo>
                      <a:pt x="14" y="0"/>
                    </a:lnTo>
                    <a:lnTo>
                      <a:pt x="19" y="3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2" name="Freeform 185"/>
              <p:cNvSpPr>
                <a:spLocks/>
              </p:cNvSpPr>
              <p:nvPr/>
            </p:nvSpPr>
            <p:spPr bwMode="auto">
              <a:xfrm>
                <a:off x="4994" y="3479"/>
                <a:ext cx="96" cy="48"/>
              </a:xfrm>
              <a:custGeom>
                <a:avLst/>
                <a:gdLst>
                  <a:gd name="T0" fmla="*/ 0 w 1145"/>
                  <a:gd name="T1" fmla="*/ 0 h 583"/>
                  <a:gd name="T2" fmla="*/ 0 w 1145"/>
                  <a:gd name="T3" fmla="*/ 0 h 583"/>
                  <a:gd name="T4" fmla="*/ 0 w 1145"/>
                  <a:gd name="T5" fmla="*/ 0 h 583"/>
                  <a:gd name="T6" fmla="*/ 0 w 1145"/>
                  <a:gd name="T7" fmla="*/ 0 h 583"/>
                  <a:gd name="T8" fmla="*/ 0 w 1145"/>
                  <a:gd name="T9" fmla="*/ 0 h 583"/>
                  <a:gd name="T10" fmla="*/ 0 w 1145"/>
                  <a:gd name="T11" fmla="*/ 0 h 583"/>
                  <a:gd name="T12" fmla="*/ 0 w 1145"/>
                  <a:gd name="T13" fmla="*/ 0 h 583"/>
                  <a:gd name="T14" fmla="*/ 0 w 1145"/>
                  <a:gd name="T15" fmla="*/ 0 h 583"/>
                  <a:gd name="T16" fmla="*/ 0 w 1145"/>
                  <a:gd name="T17" fmla="*/ 0 h 583"/>
                  <a:gd name="T18" fmla="*/ 0 w 1145"/>
                  <a:gd name="T19" fmla="*/ 0 h 583"/>
                  <a:gd name="T20" fmla="*/ 0 w 1145"/>
                  <a:gd name="T21" fmla="*/ 0 h 583"/>
                  <a:gd name="T22" fmla="*/ 0 w 1145"/>
                  <a:gd name="T23" fmla="*/ 0 h 583"/>
                  <a:gd name="T24" fmla="*/ 0 w 1145"/>
                  <a:gd name="T25" fmla="*/ 0 h 583"/>
                  <a:gd name="T26" fmla="*/ 0 w 1145"/>
                  <a:gd name="T27" fmla="*/ 0 h 583"/>
                  <a:gd name="T28" fmla="*/ 0 w 1145"/>
                  <a:gd name="T29" fmla="*/ 0 h 583"/>
                  <a:gd name="T30" fmla="*/ 0 w 1145"/>
                  <a:gd name="T31" fmla="*/ 0 h 583"/>
                  <a:gd name="T32" fmla="*/ 0 w 1145"/>
                  <a:gd name="T33" fmla="*/ 0 h 583"/>
                  <a:gd name="T34" fmla="*/ 0 w 1145"/>
                  <a:gd name="T35" fmla="*/ 0 h 583"/>
                  <a:gd name="T36" fmla="*/ 0 w 1145"/>
                  <a:gd name="T37" fmla="*/ 0 h 583"/>
                  <a:gd name="T38" fmla="*/ 0 w 1145"/>
                  <a:gd name="T39" fmla="*/ 0 h 583"/>
                  <a:gd name="T40" fmla="*/ 0 w 1145"/>
                  <a:gd name="T41" fmla="*/ 0 h 583"/>
                  <a:gd name="T42" fmla="*/ 0 w 1145"/>
                  <a:gd name="T43" fmla="*/ 0 h 583"/>
                  <a:gd name="T44" fmla="*/ 0 w 1145"/>
                  <a:gd name="T45" fmla="*/ 0 h 583"/>
                  <a:gd name="T46" fmla="*/ 0 w 1145"/>
                  <a:gd name="T47" fmla="*/ 0 h 583"/>
                  <a:gd name="T48" fmla="*/ 0 w 1145"/>
                  <a:gd name="T49" fmla="*/ 0 h 583"/>
                  <a:gd name="T50" fmla="*/ 0 w 1145"/>
                  <a:gd name="T51" fmla="*/ 0 h 583"/>
                  <a:gd name="T52" fmla="*/ 0 w 1145"/>
                  <a:gd name="T53" fmla="*/ 0 h 583"/>
                  <a:gd name="T54" fmla="*/ 0 w 1145"/>
                  <a:gd name="T55" fmla="*/ 0 h 583"/>
                  <a:gd name="T56" fmla="*/ 0 w 1145"/>
                  <a:gd name="T57" fmla="*/ 0 h 583"/>
                  <a:gd name="T58" fmla="*/ 0 w 1145"/>
                  <a:gd name="T59" fmla="*/ 0 h 583"/>
                  <a:gd name="T60" fmla="*/ 0 w 1145"/>
                  <a:gd name="T61" fmla="*/ 0 h 583"/>
                  <a:gd name="T62" fmla="*/ 0 w 1145"/>
                  <a:gd name="T63" fmla="*/ 0 h 583"/>
                  <a:gd name="T64" fmla="*/ 0 w 1145"/>
                  <a:gd name="T65" fmla="*/ 0 h 583"/>
                  <a:gd name="T66" fmla="*/ 0 w 1145"/>
                  <a:gd name="T67" fmla="*/ 0 h 5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45" h="583">
                    <a:moveTo>
                      <a:pt x="1134" y="0"/>
                    </a:moveTo>
                    <a:lnTo>
                      <a:pt x="1126" y="2"/>
                    </a:lnTo>
                    <a:lnTo>
                      <a:pt x="1091" y="18"/>
                    </a:lnTo>
                    <a:lnTo>
                      <a:pt x="1056" y="35"/>
                    </a:lnTo>
                    <a:lnTo>
                      <a:pt x="1021" y="51"/>
                    </a:lnTo>
                    <a:lnTo>
                      <a:pt x="987" y="68"/>
                    </a:lnTo>
                    <a:lnTo>
                      <a:pt x="952" y="85"/>
                    </a:lnTo>
                    <a:lnTo>
                      <a:pt x="917" y="101"/>
                    </a:lnTo>
                    <a:lnTo>
                      <a:pt x="882" y="118"/>
                    </a:lnTo>
                    <a:lnTo>
                      <a:pt x="848" y="135"/>
                    </a:lnTo>
                    <a:lnTo>
                      <a:pt x="812" y="152"/>
                    </a:lnTo>
                    <a:lnTo>
                      <a:pt x="778" y="169"/>
                    </a:lnTo>
                    <a:lnTo>
                      <a:pt x="743" y="186"/>
                    </a:lnTo>
                    <a:lnTo>
                      <a:pt x="707" y="203"/>
                    </a:lnTo>
                    <a:lnTo>
                      <a:pt x="673" y="220"/>
                    </a:lnTo>
                    <a:lnTo>
                      <a:pt x="637" y="236"/>
                    </a:lnTo>
                    <a:lnTo>
                      <a:pt x="603" y="254"/>
                    </a:lnTo>
                    <a:lnTo>
                      <a:pt x="568" y="271"/>
                    </a:lnTo>
                    <a:lnTo>
                      <a:pt x="533" y="288"/>
                    </a:lnTo>
                    <a:lnTo>
                      <a:pt x="497" y="305"/>
                    </a:lnTo>
                    <a:lnTo>
                      <a:pt x="463" y="322"/>
                    </a:lnTo>
                    <a:lnTo>
                      <a:pt x="427" y="341"/>
                    </a:lnTo>
                    <a:lnTo>
                      <a:pt x="391" y="358"/>
                    </a:lnTo>
                    <a:lnTo>
                      <a:pt x="357" y="375"/>
                    </a:lnTo>
                    <a:lnTo>
                      <a:pt x="321" y="392"/>
                    </a:lnTo>
                    <a:lnTo>
                      <a:pt x="286" y="409"/>
                    </a:lnTo>
                    <a:lnTo>
                      <a:pt x="250" y="427"/>
                    </a:lnTo>
                    <a:lnTo>
                      <a:pt x="215" y="445"/>
                    </a:lnTo>
                    <a:lnTo>
                      <a:pt x="179" y="462"/>
                    </a:lnTo>
                    <a:lnTo>
                      <a:pt x="143" y="479"/>
                    </a:lnTo>
                    <a:lnTo>
                      <a:pt x="108" y="496"/>
                    </a:lnTo>
                    <a:lnTo>
                      <a:pt x="72" y="514"/>
                    </a:lnTo>
                    <a:lnTo>
                      <a:pt x="35" y="532"/>
                    </a:lnTo>
                    <a:lnTo>
                      <a:pt x="0" y="549"/>
                    </a:lnTo>
                    <a:lnTo>
                      <a:pt x="19" y="583"/>
                    </a:lnTo>
                    <a:lnTo>
                      <a:pt x="55" y="566"/>
                    </a:lnTo>
                    <a:lnTo>
                      <a:pt x="92" y="549"/>
                    </a:lnTo>
                    <a:lnTo>
                      <a:pt x="127" y="531"/>
                    </a:lnTo>
                    <a:lnTo>
                      <a:pt x="163" y="513"/>
                    </a:lnTo>
                    <a:lnTo>
                      <a:pt x="198" y="496"/>
                    </a:lnTo>
                    <a:lnTo>
                      <a:pt x="234" y="479"/>
                    </a:lnTo>
                    <a:lnTo>
                      <a:pt x="270" y="461"/>
                    </a:lnTo>
                    <a:lnTo>
                      <a:pt x="305" y="444"/>
                    </a:lnTo>
                    <a:lnTo>
                      <a:pt x="341" y="427"/>
                    </a:lnTo>
                    <a:lnTo>
                      <a:pt x="376" y="409"/>
                    </a:lnTo>
                    <a:lnTo>
                      <a:pt x="411" y="392"/>
                    </a:lnTo>
                    <a:lnTo>
                      <a:pt x="446" y="375"/>
                    </a:lnTo>
                    <a:lnTo>
                      <a:pt x="482" y="357"/>
                    </a:lnTo>
                    <a:lnTo>
                      <a:pt x="517" y="340"/>
                    </a:lnTo>
                    <a:lnTo>
                      <a:pt x="552" y="322"/>
                    </a:lnTo>
                    <a:lnTo>
                      <a:pt x="588" y="305"/>
                    </a:lnTo>
                    <a:lnTo>
                      <a:pt x="622" y="288"/>
                    </a:lnTo>
                    <a:lnTo>
                      <a:pt x="657" y="271"/>
                    </a:lnTo>
                    <a:lnTo>
                      <a:pt x="692" y="255"/>
                    </a:lnTo>
                    <a:lnTo>
                      <a:pt x="727" y="237"/>
                    </a:lnTo>
                    <a:lnTo>
                      <a:pt x="762" y="220"/>
                    </a:lnTo>
                    <a:lnTo>
                      <a:pt x="797" y="203"/>
                    </a:lnTo>
                    <a:lnTo>
                      <a:pt x="832" y="186"/>
                    </a:lnTo>
                    <a:lnTo>
                      <a:pt x="867" y="170"/>
                    </a:lnTo>
                    <a:lnTo>
                      <a:pt x="902" y="153"/>
                    </a:lnTo>
                    <a:lnTo>
                      <a:pt x="936" y="135"/>
                    </a:lnTo>
                    <a:lnTo>
                      <a:pt x="972" y="119"/>
                    </a:lnTo>
                    <a:lnTo>
                      <a:pt x="1006" y="102"/>
                    </a:lnTo>
                    <a:lnTo>
                      <a:pt x="1041" y="86"/>
                    </a:lnTo>
                    <a:lnTo>
                      <a:pt x="1075" y="70"/>
                    </a:lnTo>
                    <a:lnTo>
                      <a:pt x="1111" y="52"/>
                    </a:lnTo>
                    <a:lnTo>
                      <a:pt x="1145" y="36"/>
                    </a:lnTo>
                    <a:lnTo>
                      <a:pt x="1138" y="38"/>
                    </a:lnTo>
                    <a:lnTo>
                      <a:pt x="1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3" name="Freeform 186"/>
              <p:cNvSpPr>
                <a:spLocks/>
              </p:cNvSpPr>
              <p:nvPr/>
            </p:nvSpPr>
            <p:spPr bwMode="auto">
              <a:xfrm>
                <a:off x="5089" y="3459"/>
                <a:ext cx="221" cy="23"/>
              </a:xfrm>
              <a:custGeom>
                <a:avLst/>
                <a:gdLst>
                  <a:gd name="T0" fmla="*/ 0 w 2657"/>
                  <a:gd name="T1" fmla="*/ 0 h 268"/>
                  <a:gd name="T2" fmla="*/ 0 w 2657"/>
                  <a:gd name="T3" fmla="*/ 0 h 268"/>
                  <a:gd name="T4" fmla="*/ 0 w 2657"/>
                  <a:gd name="T5" fmla="*/ 0 h 268"/>
                  <a:gd name="T6" fmla="*/ 0 w 2657"/>
                  <a:gd name="T7" fmla="*/ 0 h 268"/>
                  <a:gd name="T8" fmla="*/ 0 w 2657"/>
                  <a:gd name="T9" fmla="*/ 0 h 268"/>
                  <a:gd name="T10" fmla="*/ 0 w 2657"/>
                  <a:gd name="T11" fmla="*/ 0 h 268"/>
                  <a:gd name="T12" fmla="*/ 0 w 2657"/>
                  <a:gd name="T13" fmla="*/ 0 h 268"/>
                  <a:gd name="T14" fmla="*/ 0 w 2657"/>
                  <a:gd name="T15" fmla="*/ 0 h 268"/>
                  <a:gd name="T16" fmla="*/ 0 w 2657"/>
                  <a:gd name="T17" fmla="*/ 0 h 268"/>
                  <a:gd name="T18" fmla="*/ 0 w 2657"/>
                  <a:gd name="T19" fmla="*/ 0 h 268"/>
                  <a:gd name="T20" fmla="*/ 0 w 2657"/>
                  <a:gd name="T21" fmla="*/ 0 h 268"/>
                  <a:gd name="T22" fmla="*/ 0 w 2657"/>
                  <a:gd name="T23" fmla="*/ 0 h 268"/>
                  <a:gd name="T24" fmla="*/ 0 w 2657"/>
                  <a:gd name="T25" fmla="*/ 0 h 268"/>
                  <a:gd name="T26" fmla="*/ 0 w 2657"/>
                  <a:gd name="T27" fmla="*/ 0 h 268"/>
                  <a:gd name="T28" fmla="*/ 0 w 2657"/>
                  <a:gd name="T29" fmla="*/ 0 h 268"/>
                  <a:gd name="T30" fmla="*/ 0 w 2657"/>
                  <a:gd name="T31" fmla="*/ 0 h 268"/>
                  <a:gd name="T32" fmla="*/ 0 w 2657"/>
                  <a:gd name="T33" fmla="*/ 0 h 268"/>
                  <a:gd name="T34" fmla="*/ 0 w 2657"/>
                  <a:gd name="T35" fmla="*/ 0 h 268"/>
                  <a:gd name="T36" fmla="*/ 0 w 2657"/>
                  <a:gd name="T37" fmla="*/ 0 h 268"/>
                  <a:gd name="T38" fmla="*/ 0 w 2657"/>
                  <a:gd name="T39" fmla="*/ 0 h 268"/>
                  <a:gd name="T40" fmla="*/ 0 w 2657"/>
                  <a:gd name="T41" fmla="*/ 0 h 268"/>
                  <a:gd name="T42" fmla="*/ 0 w 2657"/>
                  <a:gd name="T43" fmla="*/ 0 h 268"/>
                  <a:gd name="T44" fmla="*/ 0 w 2657"/>
                  <a:gd name="T45" fmla="*/ 0 h 268"/>
                  <a:gd name="T46" fmla="*/ 0 w 2657"/>
                  <a:gd name="T47" fmla="*/ 0 h 268"/>
                  <a:gd name="T48" fmla="*/ 0 w 2657"/>
                  <a:gd name="T49" fmla="*/ 0 h 268"/>
                  <a:gd name="T50" fmla="*/ 0 w 2657"/>
                  <a:gd name="T51" fmla="*/ 0 h 268"/>
                  <a:gd name="T52" fmla="*/ 0 w 2657"/>
                  <a:gd name="T53" fmla="*/ 0 h 268"/>
                  <a:gd name="T54" fmla="*/ 0 w 2657"/>
                  <a:gd name="T55" fmla="*/ 0 h 268"/>
                  <a:gd name="T56" fmla="*/ 0 w 2657"/>
                  <a:gd name="T57" fmla="*/ 0 h 268"/>
                  <a:gd name="T58" fmla="*/ 0 w 2657"/>
                  <a:gd name="T59" fmla="*/ 0 h 268"/>
                  <a:gd name="T60" fmla="*/ 0 w 2657"/>
                  <a:gd name="T61" fmla="*/ 0 h 268"/>
                  <a:gd name="T62" fmla="*/ 0 w 2657"/>
                  <a:gd name="T63" fmla="*/ 0 h 268"/>
                  <a:gd name="T64" fmla="*/ 0 w 2657"/>
                  <a:gd name="T65" fmla="*/ 0 h 268"/>
                  <a:gd name="T66" fmla="*/ 0 w 2657"/>
                  <a:gd name="T67" fmla="*/ 0 h 2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57" h="268">
                    <a:moveTo>
                      <a:pt x="2657" y="16"/>
                    </a:moveTo>
                    <a:lnTo>
                      <a:pt x="2635" y="0"/>
                    </a:lnTo>
                    <a:lnTo>
                      <a:pt x="2553" y="7"/>
                    </a:lnTo>
                    <a:lnTo>
                      <a:pt x="2470" y="15"/>
                    </a:lnTo>
                    <a:lnTo>
                      <a:pt x="2388" y="22"/>
                    </a:lnTo>
                    <a:lnTo>
                      <a:pt x="2305" y="29"/>
                    </a:lnTo>
                    <a:lnTo>
                      <a:pt x="2223" y="37"/>
                    </a:lnTo>
                    <a:lnTo>
                      <a:pt x="2141" y="44"/>
                    </a:lnTo>
                    <a:lnTo>
                      <a:pt x="2058" y="51"/>
                    </a:lnTo>
                    <a:lnTo>
                      <a:pt x="1976" y="58"/>
                    </a:lnTo>
                    <a:lnTo>
                      <a:pt x="1894" y="65"/>
                    </a:lnTo>
                    <a:lnTo>
                      <a:pt x="1811" y="72"/>
                    </a:lnTo>
                    <a:lnTo>
                      <a:pt x="1729" y="79"/>
                    </a:lnTo>
                    <a:lnTo>
                      <a:pt x="1647" y="86"/>
                    </a:lnTo>
                    <a:lnTo>
                      <a:pt x="1564" y="94"/>
                    </a:lnTo>
                    <a:lnTo>
                      <a:pt x="1482" y="101"/>
                    </a:lnTo>
                    <a:lnTo>
                      <a:pt x="1400" y="109"/>
                    </a:lnTo>
                    <a:lnTo>
                      <a:pt x="1318" y="116"/>
                    </a:lnTo>
                    <a:lnTo>
                      <a:pt x="1235" y="123"/>
                    </a:lnTo>
                    <a:lnTo>
                      <a:pt x="1153" y="130"/>
                    </a:lnTo>
                    <a:lnTo>
                      <a:pt x="1071" y="137"/>
                    </a:lnTo>
                    <a:lnTo>
                      <a:pt x="988" y="144"/>
                    </a:lnTo>
                    <a:lnTo>
                      <a:pt x="906" y="151"/>
                    </a:lnTo>
                    <a:lnTo>
                      <a:pt x="824" y="158"/>
                    </a:lnTo>
                    <a:lnTo>
                      <a:pt x="741" y="166"/>
                    </a:lnTo>
                    <a:lnTo>
                      <a:pt x="659" y="173"/>
                    </a:lnTo>
                    <a:lnTo>
                      <a:pt x="577" y="180"/>
                    </a:lnTo>
                    <a:lnTo>
                      <a:pt x="494" y="187"/>
                    </a:lnTo>
                    <a:lnTo>
                      <a:pt x="412" y="194"/>
                    </a:lnTo>
                    <a:lnTo>
                      <a:pt x="330" y="202"/>
                    </a:lnTo>
                    <a:lnTo>
                      <a:pt x="247" y="209"/>
                    </a:lnTo>
                    <a:lnTo>
                      <a:pt x="165" y="216"/>
                    </a:lnTo>
                    <a:lnTo>
                      <a:pt x="82" y="223"/>
                    </a:lnTo>
                    <a:lnTo>
                      <a:pt x="0" y="230"/>
                    </a:lnTo>
                    <a:lnTo>
                      <a:pt x="4" y="268"/>
                    </a:lnTo>
                    <a:lnTo>
                      <a:pt x="86" y="261"/>
                    </a:lnTo>
                    <a:lnTo>
                      <a:pt x="169" y="254"/>
                    </a:lnTo>
                    <a:lnTo>
                      <a:pt x="251" y="247"/>
                    </a:lnTo>
                    <a:lnTo>
                      <a:pt x="334" y="240"/>
                    </a:lnTo>
                    <a:lnTo>
                      <a:pt x="416" y="233"/>
                    </a:lnTo>
                    <a:lnTo>
                      <a:pt x="498" y="226"/>
                    </a:lnTo>
                    <a:lnTo>
                      <a:pt x="581" y="219"/>
                    </a:lnTo>
                    <a:lnTo>
                      <a:pt x="663" y="212"/>
                    </a:lnTo>
                    <a:lnTo>
                      <a:pt x="745" y="205"/>
                    </a:lnTo>
                    <a:lnTo>
                      <a:pt x="828" y="197"/>
                    </a:lnTo>
                    <a:lnTo>
                      <a:pt x="910" y="189"/>
                    </a:lnTo>
                    <a:lnTo>
                      <a:pt x="992" y="182"/>
                    </a:lnTo>
                    <a:lnTo>
                      <a:pt x="1075" y="175"/>
                    </a:lnTo>
                    <a:lnTo>
                      <a:pt x="1157" y="168"/>
                    </a:lnTo>
                    <a:lnTo>
                      <a:pt x="1239" y="161"/>
                    </a:lnTo>
                    <a:lnTo>
                      <a:pt x="1322" y="154"/>
                    </a:lnTo>
                    <a:lnTo>
                      <a:pt x="1404" y="147"/>
                    </a:lnTo>
                    <a:lnTo>
                      <a:pt x="1486" y="140"/>
                    </a:lnTo>
                    <a:lnTo>
                      <a:pt x="1568" y="133"/>
                    </a:lnTo>
                    <a:lnTo>
                      <a:pt x="1651" y="125"/>
                    </a:lnTo>
                    <a:lnTo>
                      <a:pt x="1733" y="118"/>
                    </a:lnTo>
                    <a:lnTo>
                      <a:pt x="1815" y="111"/>
                    </a:lnTo>
                    <a:lnTo>
                      <a:pt x="1898" y="103"/>
                    </a:lnTo>
                    <a:lnTo>
                      <a:pt x="1980" y="96"/>
                    </a:lnTo>
                    <a:lnTo>
                      <a:pt x="2062" y="89"/>
                    </a:lnTo>
                    <a:lnTo>
                      <a:pt x="2145" y="82"/>
                    </a:lnTo>
                    <a:lnTo>
                      <a:pt x="2227" y="75"/>
                    </a:lnTo>
                    <a:lnTo>
                      <a:pt x="2309" y="67"/>
                    </a:lnTo>
                    <a:lnTo>
                      <a:pt x="2392" y="60"/>
                    </a:lnTo>
                    <a:lnTo>
                      <a:pt x="2474" y="53"/>
                    </a:lnTo>
                    <a:lnTo>
                      <a:pt x="2557" y="46"/>
                    </a:lnTo>
                    <a:lnTo>
                      <a:pt x="2639" y="39"/>
                    </a:lnTo>
                    <a:lnTo>
                      <a:pt x="2616" y="24"/>
                    </a:lnTo>
                    <a:lnTo>
                      <a:pt x="265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4" name="Freeform 187"/>
              <p:cNvSpPr>
                <a:spLocks/>
              </p:cNvSpPr>
              <p:nvPr/>
            </p:nvSpPr>
            <p:spPr bwMode="auto">
              <a:xfrm>
                <a:off x="5307" y="3461"/>
                <a:ext cx="26" cy="71"/>
              </a:xfrm>
              <a:custGeom>
                <a:avLst/>
                <a:gdLst>
                  <a:gd name="T0" fmla="*/ 0 w 317"/>
                  <a:gd name="T1" fmla="*/ 0 h 852"/>
                  <a:gd name="T2" fmla="*/ 0 w 317"/>
                  <a:gd name="T3" fmla="*/ 0 h 852"/>
                  <a:gd name="T4" fmla="*/ 0 w 317"/>
                  <a:gd name="T5" fmla="*/ 0 h 852"/>
                  <a:gd name="T6" fmla="*/ 0 w 317"/>
                  <a:gd name="T7" fmla="*/ 0 h 852"/>
                  <a:gd name="T8" fmla="*/ 0 w 317"/>
                  <a:gd name="T9" fmla="*/ 0 h 852"/>
                  <a:gd name="T10" fmla="*/ 0 w 317"/>
                  <a:gd name="T11" fmla="*/ 0 h 852"/>
                  <a:gd name="T12" fmla="*/ 0 w 317"/>
                  <a:gd name="T13" fmla="*/ 0 h 852"/>
                  <a:gd name="T14" fmla="*/ 0 w 317"/>
                  <a:gd name="T15" fmla="*/ 0 h 852"/>
                  <a:gd name="T16" fmla="*/ 0 w 317"/>
                  <a:gd name="T17" fmla="*/ 0 h 852"/>
                  <a:gd name="T18" fmla="*/ 0 w 317"/>
                  <a:gd name="T19" fmla="*/ 0 h 852"/>
                  <a:gd name="T20" fmla="*/ 0 w 317"/>
                  <a:gd name="T21" fmla="*/ 0 h 852"/>
                  <a:gd name="T22" fmla="*/ 0 w 317"/>
                  <a:gd name="T23" fmla="*/ 0 h 852"/>
                  <a:gd name="T24" fmla="*/ 0 w 317"/>
                  <a:gd name="T25" fmla="*/ 0 h 852"/>
                  <a:gd name="T26" fmla="*/ 0 w 317"/>
                  <a:gd name="T27" fmla="*/ 0 h 852"/>
                  <a:gd name="T28" fmla="*/ 0 w 317"/>
                  <a:gd name="T29" fmla="*/ 0 h 852"/>
                  <a:gd name="T30" fmla="*/ 0 w 317"/>
                  <a:gd name="T31" fmla="*/ 0 h 852"/>
                  <a:gd name="T32" fmla="*/ 0 w 317"/>
                  <a:gd name="T33" fmla="*/ 0 h 852"/>
                  <a:gd name="T34" fmla="*/ 0 w 317"/>
                  <a:gd name="T35" fmla="*/ 0 h 852"/>
                  <a:gd name="T36" fmla="*/ 0 w 317"/>
                  <a:gd name="T37" fmla="*/ 0 h 852"/>
                  <a:gd name="T38" fmla="*/ 0 w 317"/>
                  <a:gd name="T39" fmla="*/ 0 h 852"/>
                  <a:gd name="T40" fmla="*/ 0 w 317"/>
                  <a:gd name="T41" fmla="*/ 0 h 852"/>
                  <a:gd name="T42" fmla="*/ 0 w 317"/>
                  <a:gd name="T43" fmla="*/ 0 h 852"/>
                  <a:gd name="T44" fmla="*/ 0 w 317"/>
                  <a:gd name="T45" fmla="*/ 0 h 852"/>
                  <a:gd name="T46" fmla="*/ 0 w 317"/>
                  <a:gd name="T47" fmla="*/ 0 h 852"/>
                  <a:gd name="T48" fmla="*/ 0 w 317"/>
                  <a:gd name="T49" fmla="*/ 0 h 852"/>
                  <a:gd name="T50" fmla="*/ 0 w 317"/>
                  <a:gd name="T51" fmla="*/ 0 h 852"/>
                  <a:gd name="T52" fmla="*/ 0 w 317"/>
                  <a:gd name="T53" fmla="*/ 0 h 852"/>
                  <a:gd name="T54" fmla="*/ 0 w 317"/>
                  <a:gd name="T55" fmla="*/ 0 h 852"/>
                  <a:gd name="T56" fmla="*/ 0 w 317"/>
                  <a:gd name="T57" fmla="*/ 0 h 852"/>
                  <a:gd name="T58" fmla="*/ 0 w 317"/>
                  <a:gd name="T59" fmla="*/ 0 h 852"/>
                  <a:gd name="T60" fmla="*/ 0 w 317"/>
                  <a:gd name="T61" fmla="*/ 0 h 852"/>
                  <a:gd name="T62" fmla="*/ 0 w 317"/>
                  <a:gd name="T63" fmla="*/ 0 h 852"/>
                  <a:gd name="T64" fmla="*/ 0 w 317"/>
                  <a:gd name="T65" fmla="*/ 0 h 852"/>
                  <a:gd name="T66" fmla="*/ 0 w 317"/>
                  <a:gd name="T67" fmla="*/ 0 h 8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7" h="852">
                    <a:moveTo>
                      <a:pt x="310" y="852"/>
                    </a:moveTo>
                    <a:lnTo>
                      <a:pt x="317" y="826"/>
                    </a:lnTo>
                    <a:lnTo>
                      <a:pt x="303" y="798"/>
                    </a:lnTo>
                    <a:lnTo>
                      <a:pt x="289" y="770"/>
                    </a:lnTo>
                    <a:lnTo>
                      <a:pt x="275" y="743"/>
                    </a:lnTo>
                    <a:lnTo>
                      <a:pt x="262" y="715"/>
                    </a:lnTo>
                    <a:lnTo>
                      <a:pt x="251" y="689"/>
                    </a:lnTo>
                    <a:lnTo>
                      <a:pt x="239" y="662"/>
                    </a:lnTo>
                    <a:lnTo>
                      <a:pt x="227" y="635"/>
                    </a:lnTo>
                    <a:lnTo>
                      <a:pt x="216" y="609"/>
                    </a:lnTo>
                    <a:lnTo>
                      <a:pt x="205" y="584"/>
                    </a:lnTo>
                    <a:lnTo>
                      <a:pt x="196" y="559"/>
                    </a:lnTo>
                    <a:lnTo>
                      <a:pt x="186" y="533"/>
                    </a:lnTo>
                    <a:lnTo>
                      <a:pt x="177" y="508"/>
                    </a:lnTo>
                    <a:lnTo>
                      <a:pt x="168" y="483"/>
                    </a:lnTo>
                    <a:lnTo>
                      <a:pt x="160" y="458"/>
                    </a:lnTo>
                    <a:lnTo>
                      <a:pt x="152" y="433"/>
                    </a:lnTo>
                    <a:lnTo>
                      <a:pt x="145" y="409"/>
                    </a:lnTo>
                    <a:lnTo>
                      <a:pt x="137" y="384"/>
                    </a:lnTo>
                    <a:lnTo>
                      <a:pt x="130" y="358"/>
                    </a:lnTo>
                    <a:lnTo>
                      <a:pt x="122" y="334"/>
                    </a:lnTo>
                    <a:lnTo>
                      <a:pt x="116" y="310"/>
                    </a:lnTo>
                    <a:lnTo>
                      <a:pt x="109" y="284"/>
                    </a:lnTo>
                    <a:lnTo>
                      <a:pt x="103" y="259"/>
                    </a:lnTo>
                    <a:lnTo>
                      <a:pt x="96" y="235"/>
                    </a:lnTo>
                    <a:lnTo>
                      <a:pt x="90" y="210"/>
                    </a:lnTo>
                    <a:lnTo>
                      <a:pt x="83" y="185"/>
                    </a:lnTo>
                    <a:lnTo>
                      <a:pt x="78" y="158"/>
                    </a:lnTo>
                    <a:lnTo>
                      <a:pt x="72" y="133"/>
                    </a:lnTo>
                    <a:lnTo>
                      <a:pt x="65" y="107"/>
                    </a:lnTo>
                    <a:lnTo>
                      <a:pt x="60" y="80"/>
                    </a:lnTo>
                    <a:lnTo>
                      <a:pt x="53" y="54"/>
                    </a:lnTo>
                    <a:lnTo>
                      <a:pt x="48" y="27"/>
                    </a:lnTo>
                    <a:lnTo>
                      <a:pt x="41" y="0"/>
                    </a:lnTo>
                    <a:lnTo>
                      <a:pt x="0" y="8"/>
                    </a:lnTo>
                    <a:lnTo>
                      <a:pt x="7" y="35"/>
                    </a:lnTo>
                    <a:lnTo>
                      <a:pt x="12" y="62"/>
                    </a:lnTo>
                    <a:lnTo>
                      <a:pt x="19" y="88"/>
                    </a:lnTo>
                    <a:lnTo>
                      <a:pt x="24" y="115"/>
                    </a:lnTo>
                    <a:lnTo>
                      <a:pt x="31" y="141"/>
                    </a:lnTo>
                    <a:lnTo>
                      <a:pt x="37" y="166"/>
                    </a:lnTo>
                    <a:lnTo>
                      <a:pt x="42" y="193"/>
                    </a:lnTo>
                    <a:lnTo>
                      <a:pt x="49" y="218"/>
                    </a:lnTo>
                    <a:lnTo>
                      <a:pt x="55" y="243"/>
                    </a:lnTo>
                    <a:lnTo>
                      <a:pt x="62" y="269"/>
                    </a:lnTo>
                    <a:lnTo>
                      <a:pt x="68" y="294"/>
                    </a:lnTo>
                    <a:lnTo>
                      <a:pt x="75" y="318"/>
                    </a:lnTo>
                    <a:lnTo>
                      <a:pt x="81" y="344"/>
                    </a:lnTo>
                    <a:lnTo>
                      <a:pt x="89" y="369"/>
                    </a:lnTo>
                    <a:lnTo>
                      <a:pt x="96" y="394"/>
                    </a:lnTo>
                    <a:lnTo>
                      <a:pt x="104" y="419"/>
                    </a:lnTo>
                    <a:lnTo>
                      <a:pt x="111" y="443"/>
                    </a:lnTo>
                    <a:lnTo>
                      <a:pt x="119" y="470"/>
                    </a:lnTo>
                    <a:lnTo>
                      <a:pt x="129" y="495"/>
                    </a:lnTo>
                    <a:lnTo>
                      <a:pt x="138" y="520"/>
                    </a:lnTo>
                    <a:lnTo>
                      <a:pt x="147" y="545"/>
                    </a:lnTo>
                    <a:lnTo>
                      <a:pt x="157" y="571"/>
                    </a:lnTo>
                    <a:lnTo>
                      <a:pt x="166" y="598"/>
                    </a:lnTo>
                    <a:lnTo>
                      <a:pt x="177" y="623"/>
                    </a:lnTo>
                    <a:lnTo>
                      <a:pt x="188" y="650"/>
                    </a:lnTo>
                    <a:lnTo>
                      <a:pt x="200" y="676"/>
                    </a:lnTo>
                    <a:lnTo>
                      <a:pt x="212" y="703"/>
                    </a:lnTo>
                    <a:lnTo>
                      <a:pt x="224" y="732"/>
                    </a:lnTo>
                    <a:lnTo>
                      <a:pt x="237" y="759"/>
                    </a:lnTo>
                    <a:lnTo>
                      <a:pt x="251" y="786"/>
                    </a:lnTo>
                    <a:lnTo>
                      <a:pt x="265" y="814"/>
                    </a:lnTo>
                    <a:lnTo>
                      <a:pt x="281" y="844"/>
                    </a:lnTo>
                    <a:lnTo>
                      <a:pt x="288" y="817"/>
                    </a:lnTo>
                    <a:lnTo>
                      <a:pt x="310" y="8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5" name="Freeform 188"/>
              <p:cNvSpPr>
                <a:spLocks/>
              </p:cNvSpPr>
              <p:nvPr/>
            </p:nvSpPr>
            <p:spPr bwMode="auto">
              <a:xfrm>
                <a:off x="5199" y="3529"/>
                <a:ext cx="133" cy="77"/>
              </a:xfrm>
              <a:custGeom>
                <a:avLst/>
                <a:gdLst>
                  <a:gd name="T0" fmla="*/ 0 w 1600"/>
                  <a:gd name="T1" fmla="*/ 0 h 922"/>
                  <a:gd name="T2" fmla="*/ 0 w 1600"/>
                  <a:gd name="T3" fmla="*/ 0 h 922"/>
                  <a:gd name="T4" fmla="*/ 0 w 1600"/>
                  <a:gd name="T5" fmla="*/ 0 h 922"/>
                  <a:gd name="T6" fmla="*/ 0 w 1600"/>
                  <a:gd name="T7" fmla="*/ 0 h 922"/>
                  <a:gd name="T8" fmla="*/ 0 w 1600"/>
                  <a:gd name="T9" fmla="*/ 0 h 922"/>
                  <a:gd name="T10" fmla="*/ 0 w 1600"/>
                  <a:gd name="T11" fmla="*/ 0 h 922"/>
                  <a:gd name="T12" fmla="*/ 0 w 1600"/>
                  <a:gd name="T13" fmla="*/ 0 h 922"/>
                  <a:gd name="T14" fmla="*/ 0 w 1600"/>
                  <a:gd name="T15" fmla="*/ 0 h 922"/>
                  <a:gd name="T16" fmla="*/ 0 w 1600"/>
                  <a:gd name="T17" fmla="*/ 0 h 922"/>
                  <a:gd name="T18" fmla="*/ 0 w 1600"/>
                  <a:gd name="T19" fmla="*/ 0 h 922"/>
                  <a:gd name="T20" fmla="*/ 0 w 1600"/>
                  <a:gd name="T21" fmla="*/ 0 h 922"/>
                  <a:gd name="T22" fmla="*/ 0 w 1600"/>
                  <a:gd name="T23" fmla="*/ 0 h 922"/>
                  <a:gd name="T24" fmla="*/ 0 w 1600"/>
                  <a:gd name="T25" fmla="*/ 0 h 922"/>
                  <a:gd name="T26" fmla="*/ 0 w 1600"/>
                  <a:gd name="T27" fmla="*/ 0 h 922"/>
                  <a:gd name="T28" fmla="*/ 0 w 1600"/>
                  <a:gd name="T29" fmla="*/ 0 h 922"/>
                  <a:gd name="T30" fmla="*/ 0 w 1600"/>
                  <a:gd name="T31" fmla="*/ 0 h 922"/>
                  <a:gd name="T32" fmla="*/ 0 w 1600"/>
                  <a:gd name="T33" fmla="*/ 0 h 922"/>
                  <a:gd name="T34" fmla="*/ 0 w 1600"/>
                  <a:gd name="T35" fmla="*/ 0 h 922"/>
                  <a:gd name="T36" fmla="*/ 0 w 1600"/>
                  <a:gd name="T37" fmla="*/ 0 h 922"/>
                  <a:gd name="T38" fmla="*/ 0 w 1600"/>
                  <a:gd name="T39" fmla="*/ 0 h 922"/>
                  <a:gd name="T40" fmla="*/ 0 w 1600"/>
                  <a:gd name="T41" fmla="*/ 0 h 922"/>
                  <a:gd name="T42" fmla="*/ 0 w 1600"/>
                  <a:gd name="T43" fmla="*/ 0 h 922"/>
                  <a:gd name="T44" fmla="*/ 0 w 1600"/>
                  <a:gd name="T45" fmla="*/ 0 h 922"/>
                  <a:gd name="T46" fmla="*/ 0 w 1600"/>
                  <a:gd name="T47" fmla="*/ 0 h 922"/>
                  <a:gd name="T48" fmla="*/ 0 w 1600"/>
                  <a:gd name="T49" fmla="*/ 0 h 922"/>
                  <a:gd name="T50" fmla="*/ 0 w 1600"/>
                  <a:gd name="T51" fmla="*/ 0 h 922"/>
                  <a:gd name="T52" fmla="*/ 0 w 1600"/>
                  <a:gd name="T53" fmla="*/ 0 h 922"/>
                  <a:gd name="T54" fmla="*/ 0 w 1600"/>
                  <a:gd name="T55" fmla="*/ 0 h 922"/>
                  <a:gd name="T56" fmla="*/ 0 w 1600"/>
                  <a:gd name="T57" fmla="*/ 0 h 922"/>
                  <a:gd name="T58" fmla="*/ 0 w 1600"/>
                  <a:gd name="T59" fmla="*/ 0 h 922"/>
                  <a:gd name="T60" fmla="*/ 0 w 1600"/>
                  <a:gd name="T61" fmla="*/ 0 h 922"/>
                  <a:gd name="T62" fmla="*/ 0 w 1600"/>
                  <a:gd name="T63" fmla="*/ 0 h 922"/>
                  <a:gd name="T64" fmla="*/ 0 w 1600"/>
                  <a:gd name="T65" fmla="*/ 0 h 922"/>
                  <a:gd name="T66" fmla="*/ 0 w 1600"/>
                  <a:gd name="T67" fmla="*/ 0 h 9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00" h="922">
                    <a:moveTo>
                      <a:pt x="14" y="922"/>
                    </a:moveTo>
                    <a:lnTo>
                      <a:pt x="22" y="920"/>
                    </a:lnTo>
                    <a:lnTo>
                      <a:pt x="69" y="893"/>
                    </a:lnTo>
                    <a:lnTo>
                      <a:pt x="116" y="867"/>
                    </a:lnTo>
                    <a:lnTo>
                      <a:pt x="164" y="840"/>
                    </a:lnTo>
                    <a:lnTo>
                      <a:pt x="213" y="812"/>
                    </a:lnTo>
                    <a:lnTo>
                      <a:pt x="261" y="785"/>
                    </a:lnTo>
                    <a:lnTo>
                      <a:pt x="310" y="758"/>
                    </a:lnTo>
                    <a:lnTo>
                      <a:pt x="359" y="730"/>
                    </a:lnTo>
                    <a:lnTo>
                      <a:pt x="408" y="703"/>
                    </a:lnTo>
                    <a:lnTo>
                      <a:pt x="458" y="675"/>
                    </a:lnTo>
                    <a:lnTo>
                      <a:pt x="508" y="647"/>
                    </a:lnTo>
                    <a:lnTo>
                      <a:pt x="558" y="619"/>
                    </a:lnTo>
                    <a:lnTo>
                      <a:pt x="609" y="591"/>
                    </a:lnTo>
                    <a:lnTo>
                      <a:pt x="659" y="563"/>
                    </a:lnTo>
                    <a:lnTo>
                      <a:pt x="709" y="534"/>
                    </a:lnTo>
                    <a:lnTo>
                      <a:pt x="760" y="506"/>
                    </a:lnTo>
                    <a:lnTo>
                      <a:pt x="810" y="478"/>
                    </a:lnTo>
                    <a:lnTo>
                      <a:pt x="861" y="449"/>
                    </a:lnTo>
                    <a:lnTo>
                      <a:pt x="912" y="421"/>
                    </a:lnTo>
                    <a:lnTo>
                      <a:pt x="962" y="393"/>
                    </a:lnTo>
                    <a:lnTo>
                      <a:pt x="1012" y="364"/>
                    </a:lnTo>
                    <a:lnTo>
                      <a:pt x="1063" y="336"/>
                    </a:lnTo>
                    <a:lnTo>
                      <a:pt x="1113" y="308"/>
                    </a:lnTo>
                    <a:lnTo>
                      <a:pt x="1163" y="281"/>
                    </a:lnTo>
                    <a:lnTo>
                      <a:pt x="1213" y="252"/>
                    </a:lnTo>
                    <a:lnTo>
                      <a:pt x="1262" y="225"/>
                    </a:lnTo>
                    <a:lnTo>
                      <a:pt x="1312" y="197"/>
                    </a:lnTo>
                    <a:lnTo>
                      <a:pt x="1360" y="169"/>
                    </a:lnTo>
                    <a:lnTo>
                      <a:pt x="1409" y="142"/>
                    </a:lnTo>
                    <a:lnTo>
                      <a:pt x="1458" y="115"/>
                    </a:lnTo>
                    <a:lnTo>
                      <a:pt x="1505" y="88"/>
                    </a:lnTo>
                    <a:lnTo>
                      <a:pt x="1552" y="61"/>
                    </a:lnTo>
                    <a:lnTo>
                      <a:pt x="1600" y="35"/>
                    </a:lnTo>
                    <a:lnTo>
                      <a:pt x="1578" y="0"/>
                    </a:lnTo>
                    <a:lnTo>
                      <a:pt x="1531" y="27"/>
                    </a:lnTo>
                    <a:lnTo>
                      <a:pt x="1483" y="54"/>
                    </a:lnTo>
                    <a:lnTo>
                      <a:pt x="1436" y="80"/>
                    </a:lnTo>
                    <a:lnTo>
                      <a:pt x="1387" y="108"/>
                    </a:lnTo>
                    <a:lnTo>
                      <a:pt x="1339" y="135"/>
                    </a:lnTo>
                    <a:lnTo>
                      <a:pt x="1290" y="162"/>
                    </a:lnTo>
                    <a:lnTo>
                      <a:pt x="1241" y="191"/>
                    </a:lnTo>
                    <a:lnTo>
                      <a:pt x="1191" y="218"/>
                    </a:lnTo>
                    <a:lnTo>
                      <a:pt x="1142" y="246"/>
                    </a:lnTo>
                    <a:lnTo>
                      <a:pt x="1092" y="273"/>
                    </a:lnTo>
                    <a:lnTo>
                      <a:pt x="1041" y="302"/>
                    </a:lnTo>
                    <a:lnTo>
                      <a:pt x="990" y="330"/>
                    </a:lnTo>
                    <a:lnTo>
                      <a:pt x="941" y="358"/>
                    </a:lnTo>
                    <a:lnTo>
                      <a:pt x="890" y="387"/>
                    </a:lnTo>
                    <a:lnTo>
                      <a:pt x="839" y="415"/>
                    </a:lnTo>
                    <a:lnTo>
                      <a:pt x="789" y="443"/>
                    </a:lnTo>
                    <a:lnTo>
                      <a:pt x="738" y="472"/>
                    </a:lnTo>
                    <a:lnTo>
                      <a:pt x="687" y="500"/>
                    </a:lnTo>
                    <a:lnTo>
                      <a:pt x="638" y="528"/>
                    </a:lnTo>
                    <a:lnTo>
                      <a:pt x="587" y="557"/>
                    </a:lnTo>
                    <a:lnTo>
                      <a:pt x="536" y="585"/>
                    </a:lnTo>
                    <a:lnTo>
                      <a:pt x="487" y="612"/>
                    </a:lnTo>
                    <a:lnTo>
                      <a:pt x="436" y="640"/>
                    </a:lnTo>
                    <a:lnTo>
                      <a:pt x="386" y="669"/>
                    </a:lnTo>
                    <a:lnTo>
                      <a:pt x="338" y="696"/>
                    </a:lnTo>
                    <a:lnTo>
                      <a:pt x="288" y="723"/>
                    </a:lnTo>
                    <a:lnTo>
                      <a:pt x="240" y="751"/>
                    </a:lnTo>
                    <a:lnTo>
                      <a:pt x="191" y="778"/>
                    </a:lnTo>
                    <a:lnTo>
                      <a:pt x="143" y="805"/>
                    </a:lnTo>
                    <a:lnTo>
                      <a:pt x="94" y="833"/>
                    </a:lnTo>
                    <a:lnTo>
                      <a:pt x="48" y="859"/>
                    </a:lnTo>
                    <a:lnTo>
                      <a:pt x="0" y="885"/>
                    </a:lnTo>
                    <a:lnTo>
                      <a:pt x="8" y="883"/>
                    </a:lnTo>
                    <a:lnTo>
                      <a:pt x="14" y="9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6" name="Freeform 189"/>
              <p:cNvSpPr>
                <a:spLocks/>
              </p:cNvSpPr>
              <p:nvPr/>
            </p:nvSpPr>
            <p:spPr bwMode="auto">
              <a:xfrm>
                <a:off x="5184" y="3541"/>
                <a:ext cx="2" cy="4"/>
              </a:xfrm>
              <a:custGeom>
                <a:avLst/>
                <a:gdLst>
                  <a:gd name="T0" fmla="*/ 0 w 28"/>
                  <a:gd name="T1" fmla="*/ 0 h 38"/>
                  <a:gd name="T2" fmla="*/ 0 w 28"/>
                  <a:gd name="T3" fmla="*/ 0 h 38"/>
                  <a:gd name="T4" fmla="*/ 0 w 28"/>
                  <a:gd name="T5" fmla="*/ 0 h 38"/>
                  <a:gd name="T6" fmla="*/ 0 w 28"/>
                  <a:gd name="T7" fmla="*/ 0 h 38"/>
                  <a:gd name="T8" fmla="*/ 0 w 28"/>
                  <a:gd name="T9" fmla="*/ 0 h 38"/>
                  <a:gd name="T10" fmla="*/ 0 w 28"/>
                  <a:gd name="T11" fmla="*/ 0 h 38"/>
                  <a:gd name="T12" fmla="*/ 0 w 28"/>
                  <a:gd name="T13" fmla="*/ 0 h 38"/>
                  <a:gd name="T14" fmla="*/ 0 w 28"/>
                  <a:gd name="T15" fmla="*/ 0 h 38"/>
                  <a:gd name="T16" fmla="*/ 0 w 28"/>
                  <a:gd name="T17" fmla="*/ 0 h 38"/>
                  <a:gd name="T18" fmla="*/ 0 w 28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38">
                    <a:moveTo>
                      <a:pt x="15" y="38"/>
                    </a:moveTo>
                    <a:lnTo>
                      <a:pt x="23" y="32"/>
                    </a:lnTo>
                    <a:lnTo>
                      <a:pt x="27" y="26"/>
                    </a:lnTo>
                    <a:lnTo>
                      <a:pt x="28" y="19"/>
                    </a:lnTo>
                    <a:lnTo>
                      <a:pt x="27" y="12"/>
                    </a:lnTo>
                    <a:lnTo>
                      <a:pt x="23" y="6"/>
                    </a:lnTo>
                    <a:lnTo>
                      <a:pt x="17" y="2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7" name="Freeform 190"/>
              <p:cNvSpPr>
                <a:spLocks/>
              </p:cNvSpPr>
              <p:nvPr/>
            </p:nvSpPr>
            <p:spPr bwMode="auto">
              <a:xfrm>
                <a:off x="5136" y="3542"/>
                <a:ext cx="49" cy="20"/>
              </a:xfrm>
              <a:custGeom>
                <a:avLst/>
                <a:gdLst>
                  <a:gd name="T0" fmla="*/ 0 w 595"/>
                  <a:gd name="T1" fmla="*/ 0 h 244"/>
                  <a:gd name="T2" fmla="*/ 0 w 595"/>
                  <a:gd name="T3" fmla="*/ 0 h 244"/>
                  <a:gd name="T4" fmla="*/ 0 w 595"/>
                  <a:gd name="T5" fmla="*/ 0 h 244"/>
                  <a:gd name="T6" fmla="*/ 0 w 595"/>
                  <a:gd name="T7" fmla="*/ 0 h 244"/>
                  <a:gd name="T8" fmla="*/ 0 w 595"/>
                  <a:gd name="T9" fmla="*/ 0 h 244"/>
                  <a:gd name="T10" fmla="*/ 0 w 595"/>
                  <a:gd name="T11" fmla="*/ 0 h 244"/>
                  <a:gd name="T12" fmla="*/ 0 w 595"/>
                  <a:gd name="T13" fmla="*/ 0 h 244"/>
                  <a:gd name="T14" fmla="*/ 0 w 595"/>
                  <a:gd name="T15" fmla="*/ 0 h 244"/>
                  <a:gd name="T16" fmla="*/ 0 w 595"/>
                  <a:gd name="T17" fmla="*/ 0 h 244"/>
                  <a:gd name="T18" fmla="*/ 0 w 595"/>
                  <a:gd name="T19" fmla="*/ 0 h 244"/>
                  <a:gd name="T20" fmla="*/ 0 w 595"/>
                  <a:gd name="T21" fmla="*/ 0 h 244"/>
                  <a:gd name="T22" fmla="*/ 0 w 595"/>
                  <a:gd name="T23" fmla="*/ 0 h 244"/>
                  <a:gd name="T24" fmla="*/ 0 w 595"/>
                  <a:gd name="T25" fmla="*/ 0 h 244"/>
                  <a:gd name="T26" fmla="*/ 0 w 595"/>
                  <a:gd name="T27" fmla="*/ 0 h 244"/>
                  <a:gd name="T28" fmla="*/ 0 w 595"/>
                  <a:gd name="T29" fmla="*/ 0 h 244"/>
                  <a:gd name="T30" fmla="*/ 0 w 595"/>
                  <a:gd name="T31" fmla="*/ 0 h 244"/>
                  <a:gd name="T32" fmla="*/ 0 w 595"/>
                  <a:gd name="T33" fmla="*/ 0 h 244"/>
                  <a:gd name="T34" fmla="*/ 0 w 595"/>
                  <a:gd name="T35" fmla="*/ 0 h 244"/>
                  <a:gd name="T36" fmla="*/ 0 w 595"/>
                  <a:gd name="T37" fmla="*/ 0 h 244"/>
                  <a:gd name="T38" fmla="*/ 0 w 595"/>
                  <a:gd name="T39" fmla="*/ 0 h 244"/>
                  <a:gd name="T40" fmla="*/ 0 w 595"/>
                  <a:gd name="T41" fmla="*/ 0 h 244"/>
                  <a:gd name="T42" fmla="*/ 0 w 595"/>
                  <a:gd name="T43" fmla="*/ 0 h 244"/>
                  <a:gd name="T44" fmla="*/ 0 w 595"/>
                  <a:gd name="T45" fmla="*/ 0 h 244"/>
                  <a:gd name="T46" fmla="*/ 0 w 595"/>
                  <a:gd name="T47" fmla="*/ 0 h 244"/>
                  <a:gd name="T48" fmla="*/ 0 w 595"/>
                  <a:gd name="T49" fmla="*/ 0 h 244"/>
                  <a:gd name="T50" fmla="*/ 0 w 595"/>
                  <a:gd name="T51" fmla="*/ 0 h 244"/>
                  <a:gd name="T52" fmla="*/ 0 w 595"/>
                  <a:gd name="T53" fmla="*/ 0 h 244"/>
                  <a:gd name="T54" fmla="*/ 0 w 595"/>
                  <a:gd name="T55" fmla="*/ 0 h 244"/>
                  <a:gd name="T56" fmla="*/ 0 w 595"/>
                  <a:gd name="T57" fmla="*/ 0 h 244"/>
                  <a:gd name="T58" fmla="*/ 0 w 595"/>
                  <a:gd name="T59" fmla="*/ 0 h 244"/>
                  <a:gd name="T60" fmla="*/ 0 w 595"/>
                  <a:gd name="T61" fmla="*/ 0 h 244"/>
                  <a:gd name="T62" fmla="*/ 0 w 595"/>
                  <a:gd name="T63" fmla="*/ 0 h 244"/>
                  <a:gd name="T64" fmla="*/ 0 w 595"/>
                  <a:gd name="T65" fmla="*/ 0 h 244"/>
                  <a:gd name="T66" fmla="*/ 0 w 595"/>
                  <a:gd name="T67" fmla="*/ 0 h 244"/>
                  <a:gd name="T68" fmla="*/ 0 w 595"/>
                  <a:gd name="T69" fmla="*/ 0 h 2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95" h="244">
                    <a:moveTo>
                      <a:pt x="15" y="244"/>
                    </a:moveTo>
                    <a:lnTo>
                      <a:pt x="45" y="234"/>
                    </a:lnTo>
                    <a:lnTo>
                      <a:pt x="78" y="223"/>
                    </a:lnTo>
                    <a:lnTo>
                      <a:pt x="111" y="210"/>
                    </a:lnTo>
                    <a:lnTo>
                      <a:pt x="145" y="198"/>
                    </a:lnTo>
                    <a:lnTo>
                      <a:pt x="181" y="186"/>
                    </a:lnTo>
                    <a:lnTo>
                      <a:pt x="216" y="173"/>
                    </a:lnTo>
                    <a:lnTo>
                      <a:pt x="253" y="160"/>
                    </a:lnTo>
                    <a:lnTo>
                      <a:pt x="291" y="147"/>
                    </a:lnTo>
                    <a:lnTo>
                      <a:pt x="328" y="134"/>
                    </a:lnTo>
                    <a:lnTo>
                      <a:pt x="366" y="119"/>
                    </a:lnTo>
                    <a:lnTo>
                      <a:pt x="404" y="106"/>
                    </a:lnTo>
                    <a:lnTo>
                      <a:pt x="443" y="92"/>
                    </a:lnTo>
                    <a:lnTo>
                      <a:pt x="481" y="78"/>
                    </a:lnTo>
                    <a:lnTo>
                      <a:pt x="520" y="64"/>
                    </a:lnTo>
                    <a:lnTo>
                      <a:pt x="557" y="51"/>
                    </a:lnTo>
                    <a:lnTo>
                      <a:pt x="595" y="37"/>
                    </a:lnTo>
                    <a:lnTo>
                      <a:pt x="580" y="0"/>
                    </a:lnTo>
                    <a:lnTo>
                      <a:pt x="542" y="14"/>
                    </a:lnTo>
                    <a:lnTo>
                      <a:pt x="504" y="27"/>
                    </a:lnTo>
                    <a:lnTo>
                      <a:pt x="466" y="42"/>
                    </a:lnTo>
                    <a:lnTo>
                      <a:pt x="428" y="56"/>
                    </a:lnTo>
                    <a:lnTo>
                      <a:pt x="389" y="70"/>
                    </a:lnTo>
                    <a:lnTo>
                      <a:pt x="351" y="83"/>
                    </a:lnTo>
                    <a:lnTo>
                      <a:pt x="312" y="97"/>
                    </a:lnTo>
                    <a:lnTo>
                      <a:pt x="276" y="110"/>
                    </a:lnTo>
                    <a:lnTo>
                      <a:pt x="238" y="123"/>
                    </a:lnTo>
                    <a:lnTo>
                      <a:pt x="201" y="137"/>
                    </a:lnTo>
                    <a:lnTo>
                      <a:pt x="166" y="150"/>
                    </a:lnTo>
                    <a:lnTo>
                      <a:pt x="130" y="162"/>
                    </a:lnTo>
                    <a:lnTo>
                      <a:pt x="96" y="174"/>
                    </a:lnTo>
                    <a:lnTo>
                      <a:pt x="63" y="186"/>
                    </a:lnTo>
                    <a:lnTo>
                      <a:pt x="32" y="197"/>
                    </a:lnTo>
                    <a:lnTo>
                      <a:pt x="0" y="207"/>
                    </a:lnTo>
                    <a:lnTo>
                      <a:pt x="15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8" name="Freeform 191"/>
              <p:cNvSpPr>
                <a:spLocks/>
              </p:cNvSpPr>
              <p:nvPr/>
            </p:nvSpPr>
            <p:spPr bwMode="auto">
              <a:xfrm>
                <a:off x="5183" y="3542"/>
                <a:ext cx="2" cy="3"/>
              </a:xfrm>
              <a:custGeom>
                <a:avLst/>
                <a:gdLst>
                  <a:gd name="T0" fmla="*/ 0 w 28"/>
                  <a:gd name="T1" fmla="*/ 0 h 38"/>
                  <a:gd name="T2" fmla="*/ 0 w 28"/>
                  <a:gd name="T3" fmla="*/ 0 h 38"/>
                  <a:gd name="T4" fmla="*/ 0 w 28"/>
                  <a:gd name="T5" fmla="*/ 0 h 38"/>
                  <a:gd name="T6" fmla="*/ 0 w 28"/>
                  <a:gd name="T7" fmla="*/ 0 h 38"/>
                  <a:gd name="T8" fmla="*/ 0 w 28"/>
                  <a:gd name="T9" fmla="*/ 0 h 38"/>
                  <a:gd name="T10" fmla="*/ 0 w 28"/>
                  <a:gd name="T11" fmla="*/ 0 h 38"/>
                  <a:gd name="T12" fmla="*/ 0 w 28"/>
                  <a:gd name="T13" fmla="*/ 0 h 38"/>
                  <a:gd name="T14" fmla="*/ 0 w 28"/>
                  <a:gd name="T15" fmla="*/ 0 h 38"/>
                  <a:gd name="T16" fmla="*/ 0 w 28"/>
                  <a:gd name="T17" fmla="*/ 0 h 38"/>
                  <a:gd name="T18" fmla="*/ 0 w 28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38">
                    <a:moveTo>
                      <a:pt x="13" y="0"/>
                    </a:moveTo>
                    <a:lnTo>
                      <a:pt x="5" y="4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5" y="31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8" y="3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9" name="Freeform 192"/>
              <p:cNvSpPr>
                <a:spLocks/>
              </p:cNvSpPr>
              <p:nvPr/>
            </p:nvSpPr>
            <p:spPr bwMode="auto">
              <a:xfrm>
                <a:off x="5256" y="3466"/>
                <a:ext cx="4" cy="2"/>
              </a:xfrm>
              <a:custGeom>
                <a:avLst/>
                <a:gdLst>
                  <a:gd name="T0" fmla="*/ 0 w 41"/>
                  <a:gd name="T1" fmla="*/ 0 h 20"/>
                  <a:gd name="T2" fmla="*/ 0 w 41"/>
                  <a:gd name="T3" fmla="*/ 0 h 20"/>
                  <a:gd name="T4" fmla="*/ 0 w 41"/>
                  <a:gd name="T5" fmla="*/ 0 h 20"/>
                  <a:gd name="T6" fmla="*/ 0 w 41"/>
                  <a:gd name="T7" fmla="*/ 0 h 20"/>
                  <a:gd name="T8" fmla="*/ 0 w 41"/>
                  <a:gd name="T9" fmla="*/ 0 h 20"/>
                  <a:gd name="T10" fmla="*/ 0 w 41"/>
                  <a:gd name="T11" fmla="*/ 0 h 20"/>
                  <a:gd name="T12" fmla="*/ 0 w 41"/>
                  <a:gd name="T13" fmla="*/ 0 h 20"/>
                  <a:gd name="T14" fmla="*/ 0 w 41"/>
                  <a:gd name="T15" fmla="*/ 0 h 20"/>
                  <a:gd name="T16" fmla="*/ 0 w 41"/>
                  <a:gd name="T17" fmla="*/ 0 h 20"/>
                  <a:gd name="T18" fmla="*/ 0 w 41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0">
                    <a:moveTo>
                      <a:pt x="41" y="18"/>
                    </a:moveTo>
                    <a:lnTo>
                      <a:pt x="39" y="10"/>
                    </a:lnTo>
                    <a:lnTo>
                      <a:pt x="35" y="4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4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0" name="Freeform 193"/>
              <p:cNvSpPr>
                <a:spLocks/>
              </p:cNvSpPr>
              <p:nvPr/>
            </p:nvSpPr>
            <p:spPr bwMode="auto">
              <a:xfrm>
                <a:off x="5256" y="3467"/>
                <a:ext cx="6" cy="34"/>
              </a:xfrm>
              <a:custGeom>
                <a:avLst/>
                <a:gdLst>
                  <a:gd name="T0" fmla="*/ 0 w 65"/>
                  <a:gd name="T1" fmla="*/ 0 h 407"/>
                  <a:gd name="T2" fmla="*/ 0 w 65"/>
                  <a:gd name="T3" fmla="*/ 0 h 407"/>
                  <a:gd name="T4" fmla="*/ 0 w 65"/>
                  <a:gd name="T5" fmla="*/ 0 h 407"/>
                  <a:gd name="T6" fmla="*/ 0 w 65"/>
                  <a:gd name="T7" fmla="*/ 0 h 407"/>
                  <a:gd name="T8" fmla="*/ 0 w 65"/>
                  <a:gd name="T9" fmla="*/ 0 h 407"/>
                  <a:gd name="T10" fmla="*/ 0 w 65"/>
                  <a:gd name="T11" fmla="*/ 0 h 407"/>
                  <a:gd name="T12" fmla="*/ 0 w 65"/>
                  <a:gd name="T13" fmla="*/ 0 h 407"/>
                  <a:gd name="T14" fmla="*/ 0 w 65"/>
                  <a:gd name="T15" fmla="*/ 0 h 407"/>
                  <a:gd name="T16" fmla="*/ 0 w 65"/>
                  <a:gd name="T17" fmla="*/ 0 h 407"/>
                  <a:gd name="T18" fmla="*/ 0 w 65"/>
                  <a:gd name="T19" fmla="*/ 0 h 407"/>
                  <a:gd name="T20" fmla="*/ 0 w 65"/>
                  <a:gd name="T21" fmla="*/ 0 h 407"/>
                  <a:gd name="T22" fmla="*/ 0 w 65"/>
                  <a:gd name="T23" fmla="*/ 0 h 407"/>
                  <a:gd name="T24" fmla="*/ 0 w 65"/>
                  <a:gd name="T25" fmla="*/ 0 h 407"/>
                  <a:gd name="T26" fmla="*/ 0 w 65"/>
                  <a:gd name="T27" fmla="*/ 0 h 407"/>
                  <a:gd name="T28" fmla="*/ 0 w 65"/>
                  <a:gd name="T29" fmla="*/ 0 h 407"/>
                  <a:gd name="T30" fmla="*/ 0 w 65"/>
                  <a:gd name="T31" fmla="*/ 0 h 407"/>
                  <a:gd name="T32" fmla="*/ 0 w 65"/>
                  <a:gd name="T33" fmla="*/ 0 h 407"/>
                  <a:gd name="T34" fmla="*/ 0 w 65"/>
                  <a:gd name="T35" fmla="*/ 0 h 407"/>
                  <a:gd name="T36" fmla="*/ 0 w 65"/>
                  <a:gd name="T37" fmla="*/ 0 h 407"/>
                  <a:gd name="T38" fmla="*/ 0 w 65"/>
                  <a:gd name="T39" fmla="*/ 0 h 407"/>
                  <a:gd name="T40" fmla="*/ 0 w 65"/>
                  <a:gd name="T41" fmla="*/ 0 h 407"/>
                  <a:gd name="T42" fmla="*/ 0 w 65"/>
                  <a:gd name="T43" fmla="*/ 0 h 407"/>
                  <a:gd name="T44" fmla="*/ 0 w 65"/>
                  <a:gd name="T45" fmla="*/ 0 h 407"/>
                  <a:gd name="T46" fmla="*/ 0 w 65"/>
                  <a:gd name="T47" fmla="*/ 0 h 407"/>
                  <a:gd name="T48" fmla="*/ 0 w 65"/>
                  <a:gd name="T49" fmla="*/ 0 h 407"/>
                  <a:gd name="T50" fmla="*/ 0 w 65"/>
                  <a:gd name="T51" fmla="*/ 0 h 407"/>
                  <a:gd name="T52" fmla="*/ 0 w 65"/>
                  <a:gd name="T53" fmla="*/ 0 h 407"/>
                  <a:gd name="T54" fmla="*/ 0 w 65"/>
                  <a:gd name="T55" fmla="*/ 0 h 407"/>
                  <a:gd name="T56" fmla="*/ 0 w 65"/>
                  <a:gd name="T57" fmla="*/ 0 h 407"/>
                  <a:gd name="T58" fmla="*/ 0 w 65"/>
                  <a:gd name="T59" fmla="*/ 0 h 407"/>
                  <a:gd name="T60" fmla="*/ 0 w 65"/>
                  <a:gd name="T61" fmla="*/ 0 h 407"/>
                  <a:gd name="T62" fmla="*/ 0 w 65"/>
                  <a:gd name="T63" fmla="*/ 0 h 407"/>
                  <a:gd name="T64" fmla="*/ 0 w 65"/>
                  <a:gd name="T65" fmla="*/ 0 h 407"/>
                  <a:gd name="T66" fmla="*/ 0 w 65"/>
                  <a:gd name="T67" fmla="*/ 0 h 407"/>
                  <a:gd name="T68" fmla="*/ 0 w 65"/>
                  <a:gd name="T69" fmla="*/ 0 h 4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5" h="407">
                    <a:moveTo>
                      <a:pt x="65" y="405"/>
                    </a:moveTo>
                    <a:lnTo>
                      <a:pt x="64" y="380"/>
                    </a:lnTo>
                    <a:lnTo>
                      <a:pt x="62" y="354"/>
                    </a:lnTo>
                    <a:lnTo>
                      <a:pt x="61" y="329"/>
                    </a:lnTo>
                    <a:lnTo>
                      <a:pt x="59" y="304"/>
                    </a:lnTo>
                    <a:lnTo>
                      <a:pt x="57" y="278"/>
                    </a:lnTo>
                    <a:lnTo>
                      <a:pt x="55" y="253"/>
                    </a:lnTo>
                    <a:lnTo>
                      <a:pt x="54" y="228"/>
                    </a:lnTo>
                    <a:lnTo>
                      <a:pt x="53" y="203"/>
                    </a:lnTo>
                    <a:lnTo>
                      <a:pt x="51" y="177"/>
                    </a:lnTo>
                    <a:lnTo>
                      <a:pt x="50" y="152"/>
                    </a:lnTo>
                    <a:lnTo>
                      <a:pt x="49" y="127"/>
                    </a:lnTo>
                    <a:lnTo>
                      <a:pt x="47" y="102"/>
                    </a:lnTo>
                    <a:lnTo>
                      <a:pt x="46" y="76"/>
                    </a:lnTo>
                    <a:lnTo>
                      <a:pt x="45" y="51"/>
                    </a:lnTo>
                    <a:lnTo>
                      <a:pt x="42" y="26"/>
                    </a:lnTo>
                    <a:lnTo>
                      <a:pt x="41" y="0"/>
                    </a:lnTo>
                    <a:lnTo>
                      <a:pt x="0" y="2"/>
                    </a:lnTo>
                    <a:lnTo>
                      <a:pt x="1" y="28"/>
                    </a:lnTo>
                    <a:lnTo>
                      <a:pt x="4" y="53"/>
                    </a:lnTo>
                    <a:lnTo>
                      <a:pt x="5" y="78"/>
                    </a:lnTo>
                    <a:lnTo>
                      <a:pt x="6" y="104"/>
                    </a:lnTo>
                    <a:lnTo>
                      <a:pt x="8" y="129"/>
                    </a:lnTo>
                    <a:lnTo>
                      <a:pt x="9" y="154"/>
                    </a:lnTo>
                    <a:lnTo>
                      <a:pt x="10" y="179"/>
                    </a:lnTo>
                    <a:lnTo>
                      <a:pt x="12" y="205"/>
                    </a:lnTo>
                    <a:lnTo>
                      <a:pt x="13" y="230"/>
                    </a:lnTo>
                    <a:lnTo>
                      <a:pt x="14" y="255"/>
                    </a:lnTo>
                    <a:lnTo>
                      <a:pt x="16" y="280"/>
                    </a:lnTo>
                    <a:lnTo>
                      <a:pt x="18" y="306"/>
                    </a:lnTo>
                    <a:lnTo>
                      <a:pt x="20" y="331"/>
                    </a:lnTo>
                    <a:lnTo>
                      <a:pt x="21" y="356"/>
                    </a:lnTo>
                    <a:lnTo>
                      <a:pt x="23" y="382"/>
                    </a:lnTo>
                    <a:lnTo>
                      <a:pt x="24" y="407"/>
                    </a:lnTo>
                    <a:lnTo>
                      <a:pt x="65" y="4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1" name="Freeform 194"/>
              <p:cNvSpPr>
                <a:spLocks/>
              </p:cNvSpPr>
              <p:nvPr/>
            </p:nvSpPr>
            <p:spPr bwMode="auto">
              <a:xfrm>
                <a:off x="5256" y="3467"/>
                <a:ext cx="4" cy="2"/>
              </a:xfrm>
              <a:custGeom>
                <a:avLst/>
                <a:gdLst>
                  <a:gd name="T0" fmla="*/ 0 w 41"/>
                  <a:gd name="T1" fmla="*/ 0 h 21"/>
                  <a:gd name="T2" fmla="*/ 0 w 41"/>
                  <a:gd name="T3" fmla="*/ 0 h 21"/>
                  <a:gd name="T4" fmla="*/ 0 w 41"/>
                  <a:gd name="T5" fmla="*/ 0 h 21"/>
                  <a:gd name="T6" fmla="*/ 0 w 41"/>
                  <a:gd name="T7" fmla="*/ 0 h 21"/>
                  <a:gd name="T8" fmla="*/ 0 w 41"/>
                  <a:gd name="T9" fmla="*/ 0 h 21"/>
                  <a:gd name="T10" fmla="*/ 0 w 41"/>
                  <a:gd name="T11" fmla="*/ 0 h 21"/>
                  <a:gd name="T12" fmla="*/ 0 w 41"/>
                  <a:gd name="T13" fmla="*/ 0 h 21"/>
                  <a:gd name="T14" fmla="*/ 0 w 41"/>
                  <a:gd name="T15" fmla="*/ 0 h 21"/>
                  <a:gd name="T16" fmla="*/ 0 w 41"/>
                  <a:gd name="T17" fmla="*/ 0 h 21"/>
                  <a:gd name="T18" fmla="*/ 0 w 41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1">
                    <a:moveTo>
                      <a:pt x="0" y="2"/>
                    </a:moveTo>
                    <a:lnTo>
                      <a:pt x="2" y="11"/>
                    </a:lnTo>
                    <a:lnTo>
                      <a:pt x="8" y="17"/>
                    </a:lnTo>
                    <a:lnTo>
                      <a:pt x="14" y="20"/>
                    </a:lnTo>
                    <a:lnTo>
                      <a:pt x="22" y="21"/>
                    </a:lnTo>
                    <a:lnTo>
                      <a:pt x="29" y="19"/>
                    </a:lnTo>
                    <a:lnTo>
                      <a:pt x="36" y="15"/>
                    </a:lnTo>
                    <a:lnTo>
                      <a:pt x="40" y="8"/>
                    </a:lnTo>
                    <a:lnTo>
                      <a:pt x="4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2" name="Freeform 195"/>
              <p:cNvSpPr>
                <a:spLocks/>
              </p:cNvSpPr>
              <p:nvPr/>
            </p:nvSpPr>
            <p:spPr bwMode="auto">
              <a:xfrm>
                <a:off x="5267" y="3465"/>
                <a:ext cx="3" cy="2"/>
              </a:xfrm>
              <a:custGeom>
                <a:avLst/>
                <a:gdLst>
                  <a:gd name="T0" fmla="*/ 0 w 41"/>
                  <a:gd name="T1" fmla="*/ 0 h 21"/>
                  <a:gd name="T2" fmla="*/ 0 w 41"/>
                  <a:gd name="T3" fmla="*/ 0 h 21"/>
                  <a:gd name="T4" fmla="*/ 0 w 41"/>
                  <a:gd name="T5" fmla="*/ 0 h 21"/>
                  <a:gd name="T6" fmla="*/ 0 w 41"/>
                  <a:gd name="T7" fmla="*/ 0 h 21"/>
                  <a:gd name="T8" fmla="*/ 0 w 41"/>
                  <a:gd name="T9" fmla="*/ 0 h 21"/>
                  <a:gd name="T10" fmla="*/ 0 w 41"/>
                  <a:gd name="T11" fmla="*/ 0 h 21"/>
                  <a:gd name="T12" fmla="*/ 0 w 41"/>
                  <a:gd name="T13" fmla="*/ 0 h 21"/>
                  <a:gd name="T14" fmla="*/ 0 w 41"/>
                  <a:gd name="T15" fmla="*/ 0 h 21"/>
                  <a:gd name="T16" fmla="*/ 0 w 41"/>
                  <a:gd name="T17" fmla="*/ 0 h 21"/>
                  <a:gd name="T18" fmla="*/ 0 w 41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1">
                    <a:moveTo>
                      <a:pt x="41" y="17"/>
                    </a:moveTo>
                    <a:lnTo>
                      <a:pt x="39" y="9"/>
                    </a:lnTo>
                    <a:lnTo>
                      <a:pt x="33" y="4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1"/>
                    </a:lnTo>
                    <a:lnTo>
                      <a:pt x="4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3" name="Freeform 196"/>
              <p:cNvSpPr>
                <a:spLocks/>
              </p:cNvSpPr>
              <p:nvPr/>
            </p:nvSpPr>
            <p:spPr bwMode="auto">
              <a:xfrm>
                <a:off x="5267" y="3466"/>
                <a:ext cx="7" cy="36"/>
              </a:xfrm>
              <a:custGeom>
                <a:avLst/>
                <a:gdLst>
                  <a:gd name="T0" fmla="*/ 0 w 87"/>
                  <a:gd name="T1" fmla="*/ 0 h 431"/>
                  <a:gd name="T2" fmla="*/ 0 w 87"/>
                  <a:gd name="T3" fmla="*/ 0 h 431"/>
                  <a:gd name="T4" fmla="*/ 0 w 87"/>
                  <a:gd name="T5" fmla="*/ 0 h 431"/>
                  <a:gd name="T6" fmla="*/ 0 w 87"/>
                  <a:gd name="T7" fmla="*/ 0 h 431"/>
                  <a:gd name="T8" fmla="*/ 0 w 87"/>
                  <a:gd name="T9" fmla="*/ 0 h 431"/>
                  <a:gd name="T10" fmla="*/ 0 w 87"/>
                  <a:gd name="T11" fmla="*/ 0 h 431"/>
                  <a:gd name="T12" fmla="*/ 0 w 87"/>
                  <a:gd name="T13" fmla="*/ 0 h 431"/>
                  <a:gd name="T14" fmla="*/ 0 w 87"/>
                  <a:gd name="T15" fmla="*/ 0 h 431"/>
                  <a:gd name="T16" fmla="*/ 0 w 87"/>
                  <a:gd name="T17" fmla="*/ 0 h 431"/>
                  <a:gd name="T18" fmla="*/ 0 w 87"/>
                  <a:gd name="T19" fmla="*/ 0 h 431"/>
                  <a:gd name="T20" fmla="*/ 0 w 87"/>
                  <a:gd name="T21" fmla="*/ 0 h 431"/>
                  <a:gd name="T22" fmla="*/ 0 w 87"/>
                  <a:gd name="T23" fmla="*/ 0 h 431"/>
                  <a:gd name="T24" fmla="*/ 0 w 87"/>
                  <a:gd name="T25" fmla="*/ 0 h 431"/>
                  <a:gd name="T26" fmla="*/ 0 w 87"/>
                  <a:gd name="T27" fmla="*/ 0 h 431"/>
                  <a:gd name="T28" fmla="*/ 0 w 87"/>
                  <a:gd name="T29" fmla="*/ 0 h 431"/>
                  <a:gd name="T30" fmla="*/ 0 w 87"/>
                  <a:gd name="T31" fmla="*/ 0 h 431"/>
                  <a:gd name="T32" fmla="*/ 0 w 87"/>
                  <a:gd name="T33" fmla="*/ 0 h 431"/>
                  <a:gd name="T34" fmla="*/ 0 w 87"/>
                  <a:gd name="T35" fmla="*/ 0 h 431"/>
                  <a:gd name="T36" fmla="*/ 0 w 87"/>
                  <a:gd name="T37" fmla="*/ 0 h 431"/>
                  <a:gd name="T38" fmla="*/ 0 w 87"/>
                  <a:gd name="T39" fmla="*/ 0 h 431"/>
                  <a:gd name="T40" fmla="*/ 0 w 87"/>
                  <a:gd name="T41" fmla="*/ 0 h 431"/>
                  <a:gd name="T42" fmla="*/ 0 w 87"/>
                  <a:gd name="T43" fmla="*/ 0 h 431"/>
                  <a:gd name="T44" fmla="*/ 0 w 87"/>
                  <a:gd name="T45" fmla="*/ 0 h 431"/>
                  <a:gd name="T46" fmla="*/ 0 w 87"/>
                  <a:gd name="T47" fmla="*/ 0 h 431"/>
                  <a:gd name="T48" fmla="*/ 0 w 87"/>
                  <a:gd name="T49" fmla="*/ 0 h 431"/>
                  <a:gd name="T50" fmla="*/ 0 w 87"/>
                  <a:gd name="T51" fmla="*/ 0 h 431"/>
                  <a:gd name="T52" fmla="*/ 0 w 87"/>
                  <a:gd name="T53" fmla="*/ 0 h 431"/>
                  <a:gd name="T54" fmla="*/ 0 w 87"/>
                  <a:gd name="T55" fmla="*/ 0 h 431"/>
                  <a:gd name="T56" fmla="*/ 0 w 87"/>
                  <a:gd name="T57" fmla="*/ 0 h 431"/>
                  <a:gd name="T58" fmla="*/ 0 w 87"/>
                  <a:gd name="T59" fmla="*/ 0 h 431"/>
                  <a:gd name="T60" fmla="*/ 0 w 87"/>
                  <a:gd name="T61" fmla="*/ 0 h 431"/>
                  <a:gd name="T62" fmla="*/ 0 w 87"/>
                  <a:gd name="T63" fmla="*/ 0 h 431"/>
                  <a:gd name="T64" fmla="*/ 0 w 87"/>
                  <a:gd name="T65" fmla="*/ 0 h 431"/>
                  <a:gd name="T66" fmla="*/ 0 w 87"/>
                  <a:gd name="T67" fmla="*/ 0 h 431"/>
                  <a:gd name="T68" fmla="*/ 0 w 87"/>
                  <a:gd name="T69" fmla="*/ 0 h 4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7" h="431">
                    <a:moveTo>
                      <a:pt x="87" y="427"/>
                    </a:moveTo>
                    <a:lnTo>
                      <a:pt x="84" y="401"/>
                    </a:lnTo>
                    <a:lnTo>
                      <a:pt x="81" y="373"/>
                    </a:lnTo>
                    <a:lnTo>
                      <a:pt x="78" y="347"/>
                    </a:lnTo>
                    <a:lnTo>
                      <a:pt x="75" y="320"/>
                    </a:lnTo>
                    <a:lnTo>
                      <a:pt x="72" y="293"/>
                    </a:lnTo>
                    <a:lnTo>
                      <a:pt x="69" y="266"/>
                    </a:lnTo>
                    <a:lnTo>
                      <a:pt x="67" y="240"/>
                    </a:lnTo>
                    <a:lnTo>
                      <a:pt x="63" y="214"/>
                    </a:lnTo>
                    <a:lnTo>
                      <a:pt x="60" y="186"/>
                    </a:lnTo>
                    <a:lnTo>
                      <a:pt x="58" y="160"/>
                    </a:lnTo>
                    <a:lnTo>
                      <a:pt x="55" y="134"/>
                    </a:lnTo>
                    <a:lnTo>
                      <a:pt x="53" y="106"/>
                    </a:lnTo>
                    <a:lnTo>
                      <a:pt x="49" y="80"/>
                    </a:lnTo>
                    <a:lnTo>
                      <a:pt x="46" y="54"/>
                    </a:lnTo>
                    <a:lnTo>
                      <a:pt x="44" y="27"/>
                    </a:lnTo>
                    <a:lnTo>
                      <a:pt x="41" y="0"/>
                    </a:lnTo>
                    <a:lnTo>
                      <a:pt x="0" y="4"/>
                    </a:lnTo>
                    <a:lnTo>
                      <a:pt x="3" y="31"/>
                    </a:lnTo>
                    <a:lnTo>
                      <a:pt x="5" y="58"/>
                    </a:lnTo>
                    <a:lnTo>
                      <a:pt x="8" y="84"/>
                    </a:lnTo>
                    <a:lnTo>
                      <a:pt x="12" y="110"/>
                    </a:lnTo>
                    <a:lnTo>
                      <a:pt x="14" y="138"/>
                    </a:lnTo>
                    <a:lnTo>
                      <a:pt x="17" y="164"/>
                    </a:lnTo>
                    <a:lnTo>
                      <a:pt x="19" y="190"/>
                    </a:lnTo>
                    <a:lnTo>
                      <a:pt x="22" y="218"/>
                    </a:lnTo>
                    <a:lnTo>
                      <a:pt x="26" y="244"/>
                    </a:lnTo>
                    <a:lnTo>
                      <a:pt x="28" y="270"/>
                    </a:lnTo>
                    <a:lnTo>
                      <a:pt x="31" y="298"/>
                    </a:lnTo>
                    <a:lnTo>
                      <a:pt x="34" y="324"/>
                    </a:lnTo>
                    <a:lnTo>
                      <a:pt x="37" y="351"/>
                    </a:lnTo>
                    <a:lnTo>
                      <a:pt x="40" y="377"/>
                    </a:lnTo>
                    <a:lnTo>
                      <a:pt x="43" y="405"/>
                    </a:lnTo>
                    <a:lnTo>
                      <a:pt x="46" y="431"/>
                    </a:lnTo>
                    <a:lnTo>
                      <a:pt x="87" y="4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4" name="Freeform 197"/>
              <p:cNvSpPr>
                <a:spLocks/>
              </p:cNvSpPr>
              <p:nvPr/>
            </p:nvSpPr>
            <p:spPr bwMode="auto">
              <a:xfrm>
                <a:off x="5267" y="3466"/>
                <a:ext cx="3" cy="2"/>
              </a:xfrm>
              <a:custGeom>
                <a:avLst/>
                <a:gdLst>
                  <a:gd name="T0" fmla="*/ 0 w 41"/>
                  <a:gd name="T1" fmla="*/ 0 h 21"/>
                  <a:gd name="T2" fmla="*/ 0 w 41"/>
                  <a:gd name="T3" fmla="*/ 0 h 21"/>
                  <a:gd name="T4" fmla="*/ 0 w 41"/>
                  <a:gd name="T5" fmla="*/ 0 h 21"/>
                  <a:gd name="T6" fmla="*/ 0 w 41"/>
                  <a:gd name="T7" fmla="*/ 0 h 21"/>
                  <a:gd name="T8" fmla="*/ 0 w 41"/>
                  <a:gd name="T9" fmla="*/ 0 h 21"/>
                  <a:gd name="T10" fmla="*/ 0 w 41"/>
                  <a:gd name="T11" fmla="*/ 0 h 21"/>
                  <a:gd name="T12" fmla="*/ 0 w 41"/>
                  <a:gd name="T13" fmla="*/ 0 h 21"/>
                  <a:gd name="T14" fmla="*/ 0 w 41"/>
                  <a:gd name="T15" fmla="*/ 0 h 21"/>
                  <a:gd name="T16" fmla="*/ 0 w 41"/>
                  <a:gd name="T17" fmla="*/ 0 h 21"/>
                  <a:gd name="T18" fmla="*/ 0 w 41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1">
                    <a:moveTo>
                      <a:pt x="0" y="4"/>
                    </a:moveTo>
                    <a:lnTo>
                      <a:pt x="2" y="12"/>
                    </a:lnTo>
                    <a:lnTo>
                      <a:pt x="7" y="17"/>
                    </a:lnTo>
                    <a:lnTo>
                      <a:pt x="14" y="20"/>
                    </a:lnTo>
                    <a:lnTo>
                      <a:pt x="22" y="21"/>
                    </a:lnTo>
                    <a:lnTo>
                      <a:pt x="29" y="19"/>
                    </a:lnTo>
                    <a:lnTo>
                      <a:pt x="35" y="15"/>
                    </a:lnTo>
                    <a:lnTo>
                      <a:pt x="40" y="8"/>
                    </a:lnTo>
                    <a:lnTo>
                      <a:pt x="4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5" name="Freeform 198"/>
              <p:cNvSpPr>
                <a:spLocks/>
              </p:cNvSpPr>
              <p:nvPr/>
            </p:nvSpPr>
            <p:spPr bwMode="auto">
              <a:xfrm>
                <a:off x="5282" y="3464"/>
                <a:ext cx="3" cy="2"/>
              </a:xfrm>
              <a:custGeom>
                <a:avLst/>
                <a:gdLst>
                  <a:gd name="T0" fmla="*/ 0 w 41"/>
                  <a:gd name="T1" fmla="*/ 0 h 19"/>
                  <a:gd name="T2" fmla="*/ 0 w 41"/>
                  <a:gd name="T3" fmla="*/ 0 h 19"/>
                  <a:gd name="T4" fmla="*/ 0 w 41"/>
                  <a:gd name="T5" fmla="*/ 0 h 19"/>
                  <a:gd name="T6" fmla="*/ 0 w 41"/>
                  <a:gd name="T7" fmla="*/ 0 h 19"/>
                  <a:gd name="T8" fmla="*/ 0 w 41"/>
                  <a:gd name="T9" fmla="*/ 0 h 19"/>
                  <a:gd name="T10" fmla="*/ 0 w 41"/>
                  <a:gd name="T11" fmla="*/ 0 h 19"/>
                  <a:gd name="T12" fmla="*/ 0 w 41"/>
                  <a:gd name="T13" fmla="*/ 0 h 19"/>
                  <a:gd name="T14" fmla="*/ 0 w 41"/>
                  <a:gd name="T15" fmla="*/ 0 h 19"/>
                  <a:gd name="T16" fmla="*/ 0 w 41"/>
                  <a:gd name="T17" fmla="*/ 0 h 19"/>
                  <a:gd name="T18" fmla="*/ 0 w 41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19">
                    <a:moveTo>
                      <a:pt x="41" y="19"/>
                    </a:moveTo>
                    <a:lnTo>
                      <a:pt x="39" y="11"/>
                    </a:lnTo>
                    <a:lnTo>
                      <a:pt x="35" y="5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4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6" name="Freeform 199"/>
              <p:cNvSpPr>
                <a:spLocks/>
              </p:cNvSpPr>
              <p:nvPr/>
            </p:nvSpPr>
            <p:spPr bwMode="auto">
              <a:xfrm>
                <a:off x="5282" y="3466"/>
                <a:ext cx="4" cy="32"/>
              </a:xfrm>
              <a:custGeom>
                <a:avLst/>
                <a:gdLst>
                  <a:gd name="T0" fmla="*/ 0 w 53"/>
                  <a:gd name="T1" fmla="*/ 0 h 384"/>
                  <a:gd name="T2" fmla="*/ 0 w 53"/>
                  <a:gd name="T3" fmla="*/ 0 h 384"/>
                  <a:gd name="T4" fmla="*/ 0 w 53"/>
                  <a:gd name="T5" fmla="*/ 0 h 384"/>
                  <a:gd name="T6" fmla="*/ 0 w 53"/>
                  <a:gd name="T7" fmla="*/ 0 h 384"/>
                  <a:gd name="T8" fmla="*/ 0 w 53"/>
                  <a:gd name="T9" fmla="*/ 0 h 384"/>
                  <a:gd name="T10" fmla="*/ 0 w 53"/>
                  <a:gd name="T11" fmla="*/ 0 h 384"/>
                  <a:gd name="T12" fmla="*/ 0 w 53"/>
                  <a:gd name="T13" fmla="*/ 0 h 384"/>
                  <a:gd name="T14" fmla="*/ 0 w 53"/>
                  <a:gd name="T15" fmla="*/ 0 h 384"/>
                  <a:gd name="T16" fmla="*/ 0 w 53"/>
                  <a:gd name="T17" fmla="*/ 0 h 384"/>
                  <a:gd name="T18" fmla="*/ 0 w 53"/>
                  <a:gd name="T19" fmla="*/ 0 h 384"/>
                  <a:gd name="T20" fmla="*/ 0 w 53"/>
                  <a:gd name="T21" fmla="*/ 0 h 384"/>
                  <a:gd name="T22" fmla="*/ 0 w 53"/>
                  <a:gd name="T23" fmla="*/ 0 h 384"/>
                  <a:gd name="T24" fmla="*/ 0 w 53"/>
                  <a:gd name="T25" fmla="*/ 0 h 384"/>
                  <a:gd name="T26" fmla="*/ 0 w 53"/>
                  <a:gd name="T27" fmla="*/ 0 h 384"/>
                  <a:gd name="T28" fmla="*/ 0 w 53"/>
                  <a:gd name="T29" fmla="*/ 0 h 384"/>
                  <a:gd name="T30" fmla="*/ 0 w 53"/>
                  <a:gd name="T31" fmla="*/ 0 h 384"/>
                  <a:gd name="T32" fmla="*/ 0 w 53"/>
                  <a:gd name="T33" fmla="*/ 0 h 384"/>
                  <a:gd name="T34" fmla="*/ 0 w 53"/>
                  <a:gd name="T35" fmla="*/ 0 h 384"/>
                  <a:gd name="T36" fmla="*/ 0 w 53"/>
                  <a:gd name="T37" fmla="*/ 0 h 384"/>
                  <a:gd name="T38" fmla="*/ 0 w 53"/>
                  <a:gd name="T39" fmla="*/ 0 h 384"/>
                  <a:gd name="T40" fmla="*/ 0 w 53"/>
                  <a:gd name="T41" fmla="*/ 0 h 384"/>
                  <a:gd name="T42" fmla="*/ 0 w 53"/>
                  <a:gd name="T43" fmla="*/ 0 h 384"/>
                  <a:gd name="T44" fmla="*/ 0 w 53"/>
                  <a:gd name="T45" fmla="*/ 0 h 384"/>
                  <a:gd name="T46" fmla="*/ 0 w 53"/>
                  <a:gd name="T47" fmla="*/ 0 h 384"/>
                  <a:gd name="T48" fmla="*/ 0 w 53"/>
                  <a:gd name="T49" fmla="*/ 0 h 384"/>
                  <a:gd name="T50" fmla="*/ 0 w 53"/>
                  <a:gd name="T51" fmla="*/ 0 h 384"/>
                  <a:gd name="T52" fmla="*/ 0 w 53"/>
                  <a:gd name="T53" fmla="*/ 0 h 384"/>
                  <a:gd name="T54" fmla="*/ 0 w 53"/>
                  <a:gd name="T55" fmla="*/ 0 h 384"/>
                  <a:gd name="T56" fmla="*/ 0 w 53"/>
                  <a:gd name="T57" fmla="*/ 0 h 384"/>
                  <a:gd name="T58" fmla="*/ 0 w 53"/>
                  <a:gd name="T59" fmla="*/ 0 h 384"/>
                  <a:gd name="T60" fmla="*/ 0 w 53"/>
                  <a:gd name="T61" fmla="*/ 0 h 384"/>
                  <a:gd name="T62" fmla="*/ 0 w 53"/>
                  <a:gd name="T63" fmla="*/ 0 h 384"/>
                  <a:gd name="T64" fmla="*/ 0 w 53"/>
                  <a:gd name="T65" fmla="*/ 0 h 384"/>
                  <a:gd name="T66" fmla="*/ 0 w 53"/>
                  <a:gd name="T67" fmla="*/ 0 h 384"/>
                  <a:gd name="T68" fmla="*/ 0 w 53"/>
                  <a:gd name="T69" fmla="*/ 0 h 3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3" h="384">
                    <a:moveTo>
                      <a:pt x="53" y="382"/>
                    </a:moveTo>
                    <a:lnTo>
                      <a:pt x="52" y="359"/>
                    </a:lnTo>
                    <a:lnTo>
                      <a:pt x="52" y="335"/>
                    </a:lnTo>
                    <a:lnTo>
                      <a:pt x="51" y="311"/>
                    </a:lnTo>
                    <a:lnTo>
                      <a:pt x="50" y="286"/>
                    </a:lnTo>
                    <a:lnTo>
                      <a:pt x="49" y="263"/>
                    </a:lnTo>
                    <a:lnTo>
                      <a:pt x="49" y="239"/>
                    </a:lnTo>
                    <a:lnTo>
                      <a:pt x="48" y="215"/>
                    </a:lnTo>
                    <a:lnTo>
                      <a:pt x="47" y="190"/>
                    </a:lnTo>
                    <a:lnTo>
                      <a:pt x="46" y="167"/>
                    </a:lnTo>
                    <a:lnTo>
                      <a:pt x="46" y="144"/>
                    </a:lnTo>
                    <a:lnTo>
                      <a:pt x="45" y="118"/>
                    </a:lnTo>
                    <a:lnTo>
                      <a:pt x="43" y="96"/>
                    </a:lnTo>
                    <a:lnTo>
                      <a:pt x="43" y="72"/>
                    </a:lnTo>
                    <a:lnTo>
                      <a:pt x="42" y="48"/>
                    </a:lnTo>
                    <a:lnTo>
                      <a:pt x="42" y="2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1" y="24"/>
                    </a:lnTo>
                    <a:lnTo>
                      <a:pt x="1" y="48"/>
                    </a:lnTo>
                    <a:lnTo>
                      <a:pt x="2" y="72"/>
                    </a:lnTo>
                    <a:lnTo>
                      <a:pt x="2" y="96"/>
                    </a:lnTo>
                    <a:lnTo>
                      <a:pt x="4" y="120"/>
                    </a:lnTo>
                    <a:lnTo>
                      <a:pt x="5" y="144"/>
                    </a:lnTo>
                    <a:lnTo>
                      <a:pt x="5" y="167"/>
                    </a:lnTo>
                    <a:lnTo>
                      <a:pt x="6" y="192"/>
                    </a:lnTo>
                    <a:lnTo>
                      <a:pt x="7" y="217"/>
                    </a:lnTo>
                    <a:lnTo>
                      <a:pt x="8" y="239"/>
                    </a:lnTo>
                    <a:lnTo>
                      <a:pt x="8" y="263"/>
                    </a:lnTo>
                    <a:lnTo>
                      <a:pt x="9" y="288"/>
                    </a:lnTo>
                    <a:lnTo>
                      <a:pt x="10" y="313"/>
                    </a:lnTo>
                    <a:lnTo>
                      <a:pt x="11" y="335"/>
                    </a:lnTo>
                    <a:lnTo>
                      <a:pt x="11" y="359"/>
                    </a:lnTo>
                    <a:lnTo>
                      <a:pt x="12" y="384"/>
                    </a:lnTo>
                    <a:lnTo>
                      <a:pt x="53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" name="Freeform 200"/>
              <p:cNvSpPr>
                <a:spLocks/>
              </p:cNvSpPr>
              <p:nvPr/>
            </p:nvSpPr>
            <p:spPr bwMode="auto">
              <a:xfrm>
                <a:off x="5282" y="3466"/>
                <a:ext cx="3" cy="1"/>
              </a:xfrm>
              <a:custGeom>
                <a:avLst/>
                <a:gdLst>
                  <a:gd name="T0" fmla="*/ 0 w 41"/>
                  <a:gd name="T1" fmla="*/ 0 h 20"/>
                  <a:gd name="T2" fmla="*/ 0 w 41"/>
                  <a:gd name="T3" fmla="*/ 0 h 20"/>
                  <a:gd name="T4" fmla="*/ 0 w 41"/>
                  <a:gd name="T5" fmla="*/ 0 h 20"/>
                  <a:gd name="T6" fmla="*/ 0 w 41"/>
                  <a:gd name="T7" fmla="*/ 0 h 20"/>
                  <a:gd name="T8" fmla="*/ 0 w 41"/>
                  <a:gd name="T9" fmla="*/ 0 h 20"/>
                  <a:gd name="T10" fmla="*/ 0 w 41"/>
                  <a:gd name="T11" fmla="*/ 0 h 20"/>
                  <a:gd name="T12" fmla="*/ 0 w 41"/>
                  <a:gd name="T13" fmla="*/ 0 h 20"/>
                  <a:gd name="T14" fmla="*/ 0 w 41"/>
                  <a:gd name="T15" fmla="*/ 0 h 20"/>
                  <a:gd name="T16" fmla="*/ 0 w 41"/>
                  <a:gd name="T17" fmla="*/ 0 h 20"/>
                  <a:gd name="T18" fmla="*/ 0 w 41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20">
                    <a:moveTo>
                      <a:pt x="0" y="2"/>
                    </a:moveTo>
                    <a:lnTo>
                      <a:pt x="2" y="10"/>
                    </a:lnTo>
                    <a:lnTo>
                      <a:pt x="8" y="16"/>
                    </a:lnTo>
                    <a:lnTo>
                      <a:pt x="14" y="19"/>
                    </a:lnTo>
                    <a:lnTo>
                      <a:pt x="22" y="20"/>
                    </a:lnTo>
                    <a:lnTo>
                      <a:pt x="29" y="18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8" name="Freeform 201"/>
              <p:cNvSpPr>
                <a:spLocks/>
              </p:cNvSpPr>
              <p:nvPr/>
            </p:nvSpPr>
            <p:spPr bwMode="auto">
              <a:xfrm>
                <a:off x="5005" y="3453"/>
                <a:ext cx="209" cy="36"/>
              </a:xfrm>
              <a:custGeom>
                <a:avLst/>
                <a:gdLst>
                  <a:gd name="T0" fmla="*/ 0 w 2506"/>
                  <a:gd name="T1" fmla="*/ 0 h 428"/>
                  <a:gd name="T2" fmla="*/ 0 w 2506"/>
                  <a:gd name="T3" fmla="*/ 0 h 428"/>
                  <a:gd name="T4" fmla="*/ 0 w 2506"/>
                  <a:gd name="T5" fmla="*/ 0 h 428"/>
                  <a:gd name="T6" fmla="*/ 0 w 2506"/>
                  <a:gd name="T7" fmla="*/ 0 h 428"/>
                  <a:gd name="T8" fmla="*/ 0 w 2506"/>
                  <a:gd name="T9" fmla="*/ 0 h 428"/>
                  <a:gd name="T10" fmla="*/ 0 w 2506"/>
                  <a:gd name="T11" fmla="*/ 0 h 428"/>
                  <a:gd name="T12" fmla="*/ 0 w 2506"/>
                  <a:gd name="T13" fmla="*/ 0 h 428"/>
                  <a:gd name="T14" fmla="*/ 0 w 2506"/>
                  <a:gd name="T15" fmla="*/ 0 h 428"/>
                  <a:gd name="T16" fmla="*/ 0 w 2506"/>
                  <a:gd name="T17" fmla="*/ 0 h 428"/>
                  <a:gd name="T18" fmla="*/ 0 w 2506"/>
                  <a:gd name="T19" fmla="*/ 0 h 428"/>
                  <a:gd name="T20" fmla="*/ 0 w 2506"/>
                  <a:gd name="T21" fmla="*/ 0 h 428"/>
                  <a:gd name="T22" fmla="*/ 0 w 2506"/>
                  <a:gd name="T23" fmla="*/ 0 h 428"/>
                  <a:gd name="T24" fmla="*/ 0 w 2506"/>
                  <a:gd name="T25" fmla="*/ 0 h 428"/>
                  <a:gd name="T26" fmla="*/ 0 w 2506"/>
                  <a:gd name="T27" fmla="*/ 0 h 428"/>
                  <a:gd name="T28" fmla="*/ 0 w 2506"/>
                  <a:gd name="T29" fmla="*/ 0 h 428"/>
                  <a:gd name="T30" fmla="*/ 0 w 2506"/>
                  <a:gd name="T31" fmla="*/ 0 h 428"/>
                  <a:gd name="T32" fmla="*/ 0 w 2506"/>
                  <a:gd name="T33" fmla="*/ 0 h 428"/>
                  <a:gd name="T34" fmla="*/ 0 w 2506"/>
                  <a:gd name="T35" fmla="*/ 0 h 428"/>
                  <a:gd name="T36" fmla="*/ 0 w 2506"/>
                  <a:gd name="T37" fmla="*/ 0 h 428"/>
                  <a:gd name="T38" fmla="*/ 0 w 2506"/>
                  <a:gd name="T39" fmla="*/ 0 h 428"/>
                  <a:gd name="T40" fmla="*/ 0 w 2506"/>
                  <a:gd name="T41" fmla="*/ 0 h 428"/>
                  <a:gd name="T42" fmla="*/ 0 w 2506"/>
                  <a:gd name="T43" fmla="*/ 0 h 428"/>
                  <a:gd name="T44" fmla="*/ 0 w 2506"/>
                  <a:gd name="T45" fmla="*/ 0 h 428"/>
                  <a:gd name="T46" fmla="*/ 0 w 2506"/>
                  <a:gd name="T47" fmla="*/ 0 h 428"/>
                  <a:gd name="T48" fmla="*/ 0 w 2506"/>
                  <a:gd name="T49" fmla="*/ 0 h 428"/>
                  <a:gd name="T50" fmla="*/ 0 w 2506"/>
                  <a:gd name="T51" fmla="*/ 0 h 428"/>
                  <a:gd name="T52" fmla="*/ 0 w 2506"/>
                  <a:gd name="T53" fmla="*/ 0 h 428"/>
                  <a:gd name="T54" fmla="*/ 0 w 2506"/>
                  <a:gd name="T55" fmla="*/ 0 h 428"/>
                  <a:gd name="T56" fmla="*/ 0 w 2506"/>
                  <a:gd name="T57" fmla="*/ 0 h 428"/>
                  <a:gd name="T58" fmla="*/ 0 w 2506"/>
                  <a:gd name="T59" fmla="*/ 0 h 428"/>
                  <a:gd name="T60" fmla="*/ 0 w 2506"/>
                  <a:gd name="T61" fmla="*/ 0 h 428"/>
                  <a:gd name="T62" fmla="*/ 0 w 2506"/>
                  <a:gd name="T63" fmla="*/ 0 h 428"/>
                  <a:gd name="T64" fmla="*/ 0 w 2506"/>
                  <a:gd name="T65" fmla="*/ 0 h 428"/>
                  <a:gd name="T66" fmla="*/ 0 w 2506"/>
                  <a:gd name="T67" fmla="*/ 0 h 428"/>
                  <a:gd name="T68" fmla="*/ 0 w 2506"/>
                  <a:gd name="T69" fmla="*/ 0 h 428"/>
                  <a:gd name="T70" fmla="*/ 0 w 2506"/>
                  <a:gd name="T71" fmla="*/ 0 h 428"/>
                  <a:gd name="T72" fmla="*/ 0 w 2506"/>
                  <a:gd name="T73" fmla="*/ 0 h 428"/>
                  <a:gd name="T74" fmla="*/ 0 w 2506"/>
                  <a:gd name="T75" fmla="*/ 0 h 428"/>
                  <a:gd name="T76" fmla="*/ 0 w 2506"/>
                  <a:gd name="T77" fmla="*/ 0 h 428"/>
                  <a:gd name="T78" fmla="*/ 0 w 2506"/>
                  <a:gd name="T79" fmla="*/ 0 h 428"/>
                  <a:gd name="T80" fmla="*/ 0 w 2506"/>
                  <a:gd name="T81" fmla="*/ 0 h 428"/>
                  <a:gd name="T82" fmla="*/ 0 w 2506"/>
                  <a:gd name="T83" fmla="*/ 0 h 428"/>
                  <a:gd name="T84" fmla="*/ 0 w 2506"/>
                  <a:gd name="T85" fmla="*/ 0 h 428"/>
                  <a:gd name="T86" fmla="*/ 0 w 2506"/>
                  <a:gd name="T87" fmla="*/ 0 h 428"/>
                  <a:gd name="T88" fmla="*/ 0 w 2506"/>
                  <a:gd name="T89" fmla="*/ 0 h 428"/>
                  <a:gd name="T90" fmla="*/ 0 w 2506"/>
                  <a:gd name="T91" fmla="*/ 0 h 428"/>
                  <a:gd name="T92" fmla="*/ 0 w 2506"/>
                  <a:gd name="T93" fmla="*/ 0 h 428"/>
                  <a:gd name="T94" fmla="*/ 0 w 2506"/>
                  <a:gd name="T95" fmla="*/ 0 h 428"/>
                  <a:gd name="T96" fmla="*/ 0 w 2506"/>
                  <a:gd name="T97" fmla="*/ 0 h 428"/>
                  <a:gd name="T98" fmla="*/ 0 w 2506"/>
                  <a:gd name="T99" fmla="*/ 0 h 428"/>
                  <a:gd name="T100" fmla="*/ 0 w 2506"/>
                  <a:gd name="T101" fmla="*/ 0 h 428"/>
                  <a:gd name="T102" fmla="*/ 0 w 2506"/>
                  <a:gd name="T103" fmla="*/ 0 h 428"/>
                  <a:gd name="T104" fmla="*/ 0 w 2506"/>
                  <a:gd name="T105" fmla="*/ 0 h 428"/>
                  <a:gd name="T106" fmla="*/ 0 w 2506"/>
                  <a:gd name="T107" fmla="*/ 0 h 428"/>
                  <a:gd name="T108" fmla="*/ 0 w 2506"/>
                  <a:gd name="T109" fmla="*/ 0 h 428"/>
                  <a:gd name="T110" fmla="*/ 0 w 2506"/>
                  <a:gd name="T111" fmla="*/ 0 h 4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506" h="428">
                    <a:moveTo>
                      <a:pt x="289" y="153"/>
                    </a:moveTo>
                    <a:lnTo>
                      <a:pt x="269" y="161"/>
                    </a:lnTo>
                    <a:lnTo>
                      <a:pt x="246" y="169"/>
                    </a:lnTo>
                    <a:lnTo>
                      <a:pt x="221" y="178"/>
                    </a:lnTo>
                    <a:lnTo>
                      <a:pt x="195" y="188"/>
                    </a:lnTo>
                    <a:lnTo>
                      <a:pt x="168" y="198"/>
                    </a:lnTo>
                    <a:lnTo>
                      <a:pt x="141" y="208"/>
                    </a:lnTo>
                    <a:lnTo>
                      <a:pt x="115" y="219"/>
                    </a:lnTo>
                    <a:lnTo>
                      <a:pt x="90" y="231"/>
                    </a:lnTo>
                    <a:lnTo>
                      <a:pt x="66" y="243"/>
                    </a:lnTo>
                    <a:lnTo>
                      <a:pt x="45" y="255"/>
                    </a:lnTo>
                    <a:lnTo>
                      <a:pt x="27" y="268"/>
                    </a:lnTo>
                    <a:lnTo>
                      <a:pt x="14" y="282"/>
                    </a:lnTo>
                    <a:lnTo>
                      <a:pt x="4" y="296"/>
                    </a:lnTo>
                    <a:lnTo>
                      <a:pt x="0" y="310"/>
                    </a:lnTo>
                    <a:lnTo>
                      <a:pt x="2" y="324"/>
                    </a:lnTo>
                    <a:lnTo>
                      <a:pt x="11" y="339"/>
                    </a:lnTo>
                    <a:lnTo>
                      <a:pt x="26" y="354"/>
                    </a:lnTo>
                    <a:lnTo>
                      <a:pt x="43" y="369"/>
                    </a:lnTo>
                    <a:lnTo>
                      <a:pt x="65" y="381"/>
                    </a:lnTo>
                    <a:lnTo>
                      <a:pt x="88" y="391"/>
                    </a:lnTo>
                    <a:lnTo>
                      <a:pt x="113" y="399"/>
                    </a:lnTo>
                    <a:lnTo>
                      <a:pt x="141" y="407"/>
                    </a:lnTo>
                    <a:lnTo>
                      <a:pt x="170" y="412"/>
                    </a:lnTo>
                    <a:lnTo>
                      <a:pt x="200" y="417"/>
                    </a:lnTo>
                    <a:lnTo>
                      <a:pt x="231" y="421"/>
                    </a:lnTo>
                    <a:lnTo>
                      <a:pt x="262" y="424"/>
                    </a:lnTo>
                    <a:lnTo>
                      <a:pt x="294" y="426"/>
                    </a:lnTo>
                    <a:lnTo>
                      <a:pt x="325" y="427"/>
                    </a:lnTo>
                    <a:lnTo>
                      <a:pt x="356" y="428"/>
                    </a:lnTo>
                    <a:lnTo>
                      <a:pt x="385" y="428"/>
                    </a:lnTo>
                    <a:lnTo>
                      <a:pt x="413" y="427"/>
                    </a:lnTo>
                    <a:lnTo>
                      <a:pt x="440" y="427"/>
                    </a:lnTo>
                    <a:lnTo>
                      <a:pt x="506" y="425"/>
                    </a:lnTo>
                    <a:lnTo>
                      <a:pt x="571" y="423"/>
                    </a:lnTo>
                    <a:lnTo>
                      <a:pt x="637" y="421"/>
                    </a:lnTo>
                    <a:lnTo>
                      <a:pt x="701" y="419"/>
                    </a:lnTo>
                    <a:lnTo>
                      <a:pt x="767" y="416"/>
                    </a:lnTo>
                    <a:lnTo>
                      <a:pt x="832" y="413"/>
                    </a:lnTo>
                    <a:lnTo>
                      <a:pt x="898" y="410"/>
                    </a:lnTo>
                    <a:lnTo>
                      <a:pt x="962" y="407"/>
                    </a:lnTo>
                    <a:lnTo>
                      <a:pt x="1027" y="403"/>
                    </a:lnTo>
                    <a:lnTo>
                      <a:pt x="1093" y="400"/>
                    </a:lnTo>
                    <a:lnTo>
                      <a:pt x="1158" y="396"/>
                    </a:lnTo>
                    <a:lnTo>
                      <a:pt x="1222" y="391"/>
                    </a:lnTo>
                    <a:lnTo>
                      <a:pt x="1287" y="387"/>
                    </a:lnTo>
                    <a:lnTo>
                      <a:pt x="1353" y="383"/>
                    </a:lnTo>
                    <a:lnTo>
                      <a:pt x="1418" y="378"/>
                    </a:lnTo>
                    <a:lnTo>
                      <a:pt x="1482" y="373"/>
                    </a:lnTo>
                    <a:lnTo>
                      <a:pt x="1547" y="368"/>
                    </a:lnTo>
                    <a:lnTo>
                      <a:pt x="1612" y="362"/>
                    </a:lnTo>
                    <a:lnTo>
                      <a:pt x="1675" y="357"/>
                    </a:lnTo>
                    <a:lnTo>
                      <a:pt x="1740" y="351"/>
                    </a:lnTo>
                    <a:lnTo>
                      <a:pt x="1805" y="345"/>
                    </a:lnTo>
                    <a:lnTo>
                      <a:pt x="1868" y="340"/>
                    </a:lnTo>
                    <a:lnTo>
                      <a:pt x="1933" y="334"/>
                    </a:lnTo>
                    <a:lnTo>
                      <a:pt x="1997" y="327"/>
                    </a:lnTo>
                    <a:lnTo>
                      <a:pt x="2061" y="321"/>
                    </a:lnTo>
                    <a:lnTo>
                      <a:pt x="2125" y="315"/>
                    </a:lnTo>
                    <a:lnTo>
                      <a:pt x="2189" y="308"/>
                    </a:lnTo>
                    <a:lnTo>
                      <a:pt x="2252" y="302"/>
                    </a:lnTo>
                    <a:lnTo>
                      <a:pt x="2316" y="295"/>
                    </a:lnTo>
                    <a:lnTo>
                      <a:pt x="2380" y="288"/>
                    </a:lnTo>
                    <a:lnTo>
                      <a:pt x="2442" y="281"/>
                    </a:lnTo>
                    <a:lnTo>
                      <a:pt x="2506" y="273"/>
                    </a:lnTo>
                    <a:lnTo>
                      <a:pt x="2454" y="265"/>
                    </a:lnTo>
                    <a:lnTo>
                      <a:pt x="2401" y="256"/>
                    </a:lnTo>
                    <a:lnTo>
                      <a:pt x="2349" y="248"/>
                    </a:lnTo>
                    <a:lnTo>
                      <a:pt x="2297" y="239"/>
                    </a:lnTo>
                    <a:lnTo>
                      <a:pt x="2245" y="231"/>
                    </a:lnTo>
                    <a:lnTo>
                      <a:pt x="2192" y="222"/>
                    </a:lnTo>
                    <a:lnTo>
                      <a:pt x="2140" y="214"/>
                    </a:lnTo>
                    <a:lnTo>
                      <a:pt x="2087" y="205"/>
                    </a:lnTo>
                    <a:lnTo>
                      <a:pt x="2036" y="197"/>
                    </a:lnTo>
                    <a:lnTo>
                      <a:pt x="1984" y="189"/>
                    </a:lnTo>
                    <a:lnTo>
                      <a:pt x="1931" y="179"/>
                    </a:lnTo>
                    <a:lnTo>
                      <a:pt x="1879" y="171"/>
                    </a:lnTo>
                    <a:lnTo>
                      <a:pt x="1826" y="162"/>
                    </a:lnTo>
                    <a:lnTo>
                      <a:pt x="1775" y="154"/>
                    </a:lnTo>
                    <a:lnTo>
                      <a:pt x="1723" y="145"/>
                    </a:lnTo>
                    <a:lnTo>
                      <a:pt x="1670" y="137"/>
                    </a:lnTo>
                    <a:lnTo>
                      <a:pt x="1618" y="129"/>
                    </a:lnTo>
                    <a:lnTo>
                      <a:pt x="1565" y="120"/>
                    </a:lnTo>
                    <a:lnTo>
                      <a:pt x="1514" y="112"/>
                    </a:lnTo>
                    <a:lnTo>
                      <a:pt x="1462" y="103"/>
                    </a:lnTo>
                    <a:lnTo>
                      <a:pt x="1409" y="95"/>
                    </a:lnTo>
                    <a:lnTo>
                      <a:pt x="1357" y="85"/>
                    </a:lnTo>
                    <a:lnTo>
                      <a:pt x="1304" y="77"/>
                    </a:lnTo>
                    <a:lnTo>
                      <a:pt x="1252" y="68"/>
                    </a:lnTo>
                    <a:lnTo>
                      <a:pt x="1201" y="60"/>
                    </a:lnTo>
                    <a:lnTo>
                      <a:pt x="1148" y="52"/>
                    </a:lnTo>
                    <a:lnTo>
                      <a:pt x="1096" y="43"/>
                    </a:lnTo>
                    <a:lnTo>
                      <a:pt x="1044" y="35"/>
                    </a:lnTo>
                    <a:lnTo>
                      <a:pt x="991" y="26"/>
                    </a:lnTo>
                    <a:lnTo>
                      <a:pt x="940" y="18"/>
                    </a:lnTo>
                    <a:lnTo>
                      <a:pt x="887" y="9"/>
                    </a:lnTo>
                    <a:lnTo>
                      <a:pt x="835" y="0"/>
                    </a:lnTo>
                    <a:lnTo>
                      <a:pt x="799" y="10"/>
                    </a:lnTo>
                    <a:lnTo>
                      <a:pt x="765" y="19"/>
                    </a:lnTo>
                    <a:lnTo>
                      <a:pt x="729" y="28"/>
                    </a:lnTo>
                    <a:lnTo>
                      <a:pt x="695" y="36"/>
                    </a:lnTo>
                    <a:lnTo>
                      <a:pt x="660" y="44"/>
                    </a:lnTo>
                    <a:lnTo>
                      <a:pt x="626" y="52"/>
                    </a:lnTo>
                    <a:lnTo>
                      <a:pt x="592" y="60"/>
                    </a:lnTo>
                    <a:lnTo>
                      <a:pt x="558" y="69"/>
                    </a:lnTo>
                    <a:lnTo>
                      <a:pt x="524" y="77"/>
                    </a:lnTo>
                    <a:lnTo>
                      <a:pt x="491" y="86"/>
                    </a:lnTo>
                    <a:lnTo>
                      <a:pt x="456" y="96"/>
                    </a:lnTo>
                    <a:lnTo>
                      <a:pt x="423" y="106"/>
                    </a:lnTo>
                    <a:lnTo>
                      <a:pt x="390" y="117"/>
                    </a:lnTo>
                    <a:lnTo>
                      <a:pt x="356" y="128"/>
                    </a:lnTo>
                    <a:lnTo>
                      <a:pt x="323" y="140"/>
                    </a:lnTo>
                    <a:lnTo>
                      <a:pt x="289" y="15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9" name="Freeform 202"/>
              <p:cNvSpPr>
                <a:spLocks/>
              </p:cNvSpPr>
              <p:nvPr/>
            </p:nvSpPr>
            <p:spPr bwMode="auto">
              <a:xfrm>
                <a:off x="5003" y="3464"/>
                <a:ext cx="27" cy="18"/>
              </a:xfrm>
              <a:custGeom>
                <a:avLst/>
                <a:gdLst>
                  <a:gd name="T0" fmla="*/ 0 w 318"/>
                  <a:gd name="T1" fmla="*/ 0 h 216"/>
                  <a:gd name="T2" fmla="*/ 0 w 318"/>
                  <a:gd name="T3" fmla="*/ 0 h 216"/>
                  <a:gd name="T4" fmla="*/ 0 w 318"/>
                  <a:gd name="T5" fmla="*/ 0 h 216"/>
                  <a:gd name="T6" fmla="*/ 0 w 318"/>
                  <a:gd name="T7" fmla="*/ 0 h 216"/>
                  <a:gd name="T8" fmla="*/ 0 w 318"/>
                  <a:gd name="T9" fmla="*/ 0 h 216"/>
                  <a:gd name="T10" fmla="*/ 0 w 318"/>
                  <a:gd name="T11" fmla="*/ 0 h 216"/>
                  <a:gd name="T12" fmla="*/ 0 w 318"/>
                  <a:gd name="T13" fmla="*/ 0 h 216"/>
                  <a:gd name="T14" fmla="*/ 0 w 318"/>
                  <a:gd name="T15" fmla="*/ 0 h 216"/>
                  <a:gd name="T16" fmla="*/ 0 w 318"/>
                  <a:gd name="T17" fmla="*/ 0 h 216"/>
                  <a:gd name="T18" fmla="*/ 0 w 318"/>
                  <a:gd name="T19" fmla="*/ 0 h 216"/>
                  <a:gd name="T20" fmla="*/ 0 w 318"/>
                  <a:gd name="T21" fmla="*/ 0 h 216"/>
                  <a:gd name="T22" fmla="*/ 0 w 318"/>
                  <a:gd name="T23" fmla="*/ 0 h 216"/>
                  <a:gd name="T24" fmla="*/ 0 w 318"/>
                  <a:gd name="T25" fmla="*/ 0 h 216"/>
                  <a:gd name="T26" fmla="*/ 0 w 318"/>
                  <a:gd name="T27" fmla="*/ 0 h 216"/>
                  <a:gd name="T28" fmla="*/ 0 w 318"/>
                  <a:gd name="T29" fmla="*/ 0 h 216"/>
                  <a:gd name="T30" fmla="*/ 0 w 318"/>
                  <a:gd name="T31" fmla="*/ 0 h 216"/>
                  <a:gd name="T32" fmla="*/ 0 w 318"/>
                  <a:gd name="T33" fmla="*/ 0 h 216"/>
                  <a:gd name="T34" fmla="*/ 0 w 318"/>
                  <a:gd name="T35" fmla="*/ 0 h 216"/>
                  <a:gd name="T36" fmla="*/ 0 w 318"/>
                  <a:gd name="T37" fmla="*/ 0 h 216"/>
                  <a:gd name="T38" fmla="*/ 0 w 318"/>
                  <a:gd name="T39" fmla="*/ 0 h 216"/>
                  <a:gd name="T40" fmla="*/ 0 w 318"/>
                  <a:gd name="T41" fmla="*/ 0 h 216"/>
                  <a:gd name="T42" fmla="*/ 0 w 318"/>
                  <a:gd name="T43" fmla="*/ 0 h 216"/>
                  <a:gd name="T44" fmla="*/ 0 w 318"/>
                  <a:gd name="T45" fmla="*/ 0 h 216"/>
                  <a:gd name="T46" fmla="*/ 0 w 318"/>
                  <a:gd name="T47" fmla="*/ 0 h 216"/>
                  <a:gd name="T48" fmla="*/ 0 w 318"/>
                  <a:gd name="T49" fmla="*/ 0 h 216"/>
                  <a:gd name="T50" fmla="*/ 0 w 318"/>
                  <a:gd name="T51" fmla="*/ 0 h 216"/>
                  <a:gd name="T52" fmla="*/ 0 w 318"/>
                  <a:gd name="T53" fmla="*/ 0 h 216"/>
                  <a:gd name="T54" fmla="*/ 0 w 318"/>
                  <a:gd name="T55" fmla="*/ 0 h 216"/>
                  <a:gd name="T56" fmla="*/ 0 w 318"/>
                  <a:gd name="T57" fmla="*/ 0 h 216"/>
                  <a:gd name="T58" fmla="*/ 0 w 318"/>
                  <a:gd name="T59" fmla="*/ 0 h 216"/>
                  <a:gd name="T60" fmla="*/ 0 w 318"/>
                  <a:gd name="T61" fmla="*/ 0 h 216"/>
                  <a:gd name="T62" fmla="*/ 0 w 318"/>
                  <a:gd name="T63" fmla="*/ 0 h 216"/>
                  <a:gd name="T64" fmla="*/ 0 w 318"/>
                  <a:gd name="T65" fmla="*/ 0 h 216"/>
                  <a:gd name="T66" fmla="*/ 0 w 318"/>
                  <a:gd name="T67" fmla="*/ 0 h 216"/>
                  <a:gd name="T68" fmla="*/ 0 w 318"/>
                  <a:gd name="T69" fmla="*/ 0 h 216"/>
                  <a:gd name="T70" fmla="*/ 0 w 318"/>
                  <a:gd name="T71" fmla="*/ 0 h 216"/>
                  <a:gd name="T72" fmla="*/ 0 w 318"/>
                  <a:gd name="T73" fmla="*/ 0 h 2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18" h="216">
                    <a:moveTo>
                      <a:pt x="48" y="192"/>
                    </a:moveTo>
                    <a:lnTo>
                      <a:pt x="48" y="192"/>
                    </a:lnTo>
                    <a:lnTo>
                      <a:pt x="42" y="183"/>
                    </a:lnTo>
                    <a:lnTo>
                      <a:pt x="41" y="176"/>
                    </a:lnTo>
                    <a:lnTo>
                      <a:pt x="44" y="169"/>
                    </a:lnTo>
                    <a:lnTo>
                      <a:pt x="50" y="159"/>
                    </a:lnTo>
                    <a:lnTo>
                      <a:pt x="61" y="148"/>
                    </a:lnTo>
                    <a:lnTo>
                      <a:pt x="77" y="136"/>
                    </a:lnTo>
                    <a:lnTo>
                      <a:pt x="97" y="125"/>
                    </a:lnTo>
                    <a:lnTo>
                      <a:pt x="119" y="113"/>
                    </a:lnTo>
                    <a:lnTo>
                      <a:pt x="143" y="102"/>
                    </a:lnTo>
                    <a:lnTo>
                      <a:pt x="170" y="91"/>
                    </a:lnTo>
                    <a:lnTo>
                      <a:pt x="196" y="81"/>
                    </a:lnTo>
                    <a:lnTo>
                      <a:pt x="223" y="71"/>
                    </a:lnTo>
                    <a:lnTo>
                      <a:pt x="249" y="62"/>
                    </a:lnTo>
                    <a:lnTo>
                      <a:pt x="274" y="53"/>
                    </a:lnTo>
                    <a:lnTo>
                      <a:pt x="296" y="44"/>
                    </a:lnTo>
                    <a:lnTo>
                      <a:pt x="318" y="36"/>
                    </a:lnTo>
                    <a:lnTo>
                      <a:pt x="301" y="0"/>
                    </a:lnTo>
                    <a:lnTo>
                      <a:pt x="281" y="8"/>
                    </a:lnTo>
                    <a:lnTo>
                      <a:pt x="259" y="16"/>
                    </a:lnTo>
                    <a:lnTo>
                      <a:pt x="234" y="25"/>
                    </a:lnTo>
                    <a:lnTo>
                      <a:pt x="208" y="34"/>
                    </a:lnTo>
                    <a:lnTo>
                      <a:pt x="181" y="44"/>
                    </a:lnTo>
                    <a:lnTo>
                      <a:pt x="153" y="55"/>
                    </a:lnTo>
                    <a:lnTo>
                      <a:pt x="126" y="66"/>
                    </a:lnTo>
                    <a:lnTo>
                      <a:pt x="100" y="79"/>
                    </a:lnTo>
                    <a:lnTo>
                      <a:pt x="75" y="91"/>
                    </a:lnTo>
                    <a:lnTo>
                      <a:pt x="54" y="104"/>
                    </a:lnTo>
                    <a:lnTo>
                      <a:pt x="33" y="119"/>
                    </a:lnTo>
                    <a:lnTo>
                      <a:pt x="18" y="134"/>
                    </a:lnTo>
                    <a:lnTo>
                      <a:pt x="5" y="153"/>
                    </a:lnTo>
                    <a:lnTo>
                      <a:pt x="0" y="174"/>
                    </a:lnTo>
                    <a:lnTo>
                      <a:pt x="3" y="195"/>
                    </a:lnTo>
                    <a:lnTo>
                      <a:pt x="14" y="216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0" name="Freeform 203"/>
              <p:cNvSpPr>
                <a:spLocks/>
              </p:cNvSpPr>
              <p:nvPr/>
            </p:nvSpPr>
            <p:spPr bwMode="auto">
              <a:xfrm>
                <a:off x="5004" y="3480"/>
                <a:ext cx="37" cy="10"/>
              </a:xfrm>
              <a:custGeom>
                <a:avLst/>
                <a:gdLst>
                  <a:gd name="T0" fmla="*/ 0 w 446"/>
                  <a:gd name="T1" fmla="*/ 0 h 120"/>
                  <a:gd name="T2" fmla="*/ 0 w 446"/>
                  <a:gd name="T3" fmla="*/ 0 h 120"/>
                  <a:gd name="T4" fmla="*/ 0 w 446"/>
                  <a:gd name="T5" fmla="*/ 0 h 120"/>
                  <a:gd name="T6" fmla="*/ 0 w 446"/>
                  <a:gd name="T7" fmla="*/ 0 h 120"/>
                  <a:gd name="T8" fmla="*/ 0 w 446"/>
                  <a:gd name="T9" fmla="*/ 0 h 120"/>
                  <a:gd name="T10" fmla="*/ 0 w 446"/>
                  <a:gd name="T11" fmla="*/ 0 h 120"/>
                  <a:gd name="T12" fmla="*/ 0 w 446"/>
                  <a:gd name="T13" fmla="*/ 0 h 120"/>
                  <a:gd name="T14" fmla="*/ 0 w 446"/>
                  <a:gd name="T15" fmla="*/ 0 h 120"/>
                  <a:gd name="T16" fmla="*/ 0 w 446"/>
                  <a:gd name="T17" fmla="*/ 0 h 120"/>
                  <a:gd name="T18" fmla="*/ 0 w 446"/>
                  <a:gd name="T19" fmla="*/ 0 h 120"/>
                  <a:gd name="T20" fmla="*/ 0 w 446"/>
                  <a:gd name="T21" fmla="*/ 0 h 120"/>
                  <a:gd name="T22" fmla="*/ 0 w 446"/>
                  <a:gd name="T23" fmla="*/ 0 h 120"/>
                  <a:gd name="T24" fmla="*/ 0 w 446"/>
                  <a:gd name="T25" fmla="*/ 0 h 120"/>
                  <a:gd name="T26" fmla="*/ 0 w 446"/>
                  <a:gd name="T27" fmla="*/ 0 h 120"/>
                  <a:gd name="T28" fmla="*/ 0 w 446"/>
                  <a:gd name="T29" fmla="*/ 0 h 120"/>
                  <a:gd name="T30" fmla="*/ 0 w 446"/>
                  <a:gd name="T31" fmla="*/ 0 h 120"/>
                  <a:gd name="T32" fmla="*/ 0 w 446"/>
                  <a:gd name="T33" fmla="*/ 0 h 120"/>
                  <a:gd name="T34" fmla="*/ 0 w 446"/>
                  <a:gd name="T35" fmla="*/ 0 h 120"/>
                  <a:gd name="T36" fmla="*/ 0 w 446"/>
                  <a:gd name="T37" fmla="*/ 0 h 120"/>
                  <a:gd name="T38" fmla="*/ 0 w 446"/>
                  <a:gd name="T39" fmla="*/ 0 h 120"/>
                  <a:gd name="T40" fmla="*/ 0 w 446"/>
                  <a:gd name="T41" fmla="*/ 0 h 120"/>
                  <a:gd name="T42" fmla="*/ 0 w 446"/>
                  <a:gd name="T43" fmla="*/ 0 h 120"/>
                  <a:gd name="T44" fmla="*/ 0 w 446"/>
                  <a:gd name="T45" fmla="*/ 0 h 120"/>
                  <a:gd name="T46" fmla="*/ 0 w 446"/>
                  <a:gd name="T47" fmla="*/ 0 h 120"/>
                  <a:gd name="T48" fmla="*/ 0 w 446"/>
                  <a:gd name="T49" fmla="*/ 0 h 120"/>
                  <a:gd name="T50" fmla="*/ 0 w 446"/>
                  <a:gd name="T51" fmla="*/ 0 h 120"/>
                  <a:gd name="T52" fmla="*/ 0 w 446"/>
                  <a:gd name="T53" fmla="*/ 0 h 120"/>
                  <a:gd name="T54" fmla="*/ 0 w 446"/>
                  <a:gd name="T55" fmla="*/ 0 h 120"/>
                  <a:gd name="T56" fmla="*/ 0 w 446"/>
                  <a:gd name="T57" fmla="*/ 0 h 120"/>
                  <a:gd name="T58" fmla="*/ 0 w 446"/>
                  <a:gd name="T59" fmla="*/ 0 h 120"/>
                  <a:gd name="T60" fmla="*/ 0 w 446"/>
                  <a:gd name="T61" fmla="*/ 0 h 120"/>
                  <a:gd name="T62" fmla="*/ 0 w 446"/>
                  <a:gd name="T63" fmla="*/ 0 h 120"/>
                  <a:gd name="T64" fmla="*/ 0 w 446"/>
                  <a:gd name="T65" fmla="*/ 0 h 120"/>
                  <a:gd name="T66" fmla="*/ 0 w 446"/>
                  <a:gd name="T67" fmla="*/ 0 h 120"/>
                  <a:gd name="T68" fmla="*/ 0 w 446"/>
                  <a:gd name="T69" fmla="*/ 0 h 120"/>
                  <a:gd name="T70" fmla="*/ 0 w 446"/>
                  <a:gd name="T71" fmla="*/ 0 h 120"/>
                  <a:gd name="T72" fmla="*/ 0 w 446"/>
                  <a:gd name="T73" fmla="*/ 0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46" h="120">
                    <a:moveTo>
                      <a:pt x="446" y="81"/>
                    </a:moveTo>
                    <a:lnTo>
                      <a:pt x="446" y="81"/>
                    </a:lnTo>
                    <a:lnTo>
                      <a:pt x="419" y="81"/>
                    </a:lnTo>
                    <a:lnTo>
                      <a:pt x="391" y="82"/>
                    </a:lnTo>
                    <a:lnTo>
                      <a:pt x="362" y="82"/>
                    </a:lnTo>
                    <a:lnTo>
                      <a:pt x="332" y="81"/>
                    </a:lnTo>
                    <a:lnTo>
                      <a:pt x="301" y="80"/>
                    </a:lnTo>
                    <a:lnTo>
                      <a:pt x="270" y="78"/>
                    </a:lnTo>
                    <a:lnTo>
                      <a:pt x="239" y="75"/>
                    </a:lnTo>
                    <a:lnTo>
                      <a:pt x="209" y="71"/>
                    </a:lnTo>
                    <a:lnTo>
                      <a:pt x="180" y="66"/>
                    </a:lnTo>
                    <a:lnTo>
                      <a:pt x="153" y="61"/>
                    </a:lnTo>
                    <a:lnTo>
                      <a:pt x="126" y="53"/>
                    </a:lnTo>
                    <a:lnTo>
                      <a:pt x="101" y="46"/>
                    </a:lnTo>
                    <a:lnTo>
                      <a:pt x="81" y="36"/>
                    </a:lnTo>
                    <a:lnTo>
                      <a:pt x="61" y="25"/>
                    </a:lnTo>
                    <a:lnTo>
                      <a:pt x="46" y="13"/>
                    </a:lnTo>
                    <a:lnTo>
                      <a:pt x="34" y="0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37" y="58"/>
                    </a:lnTo>
                    <a:lnTo>
                      <a:pt x="61" y="71"/>
                    </a:lnTo>
                    <a:lnTo>
                      <a:pt x="86" y="82"/>
                    </a:lnTo>
                    <a:lnTo>
                      <a:pt x="113" y="91"/>
                    </a:lnTo>
                    <a:lnTo>
                      <a:pt x="142" y="99"/>
                    </a:lnTo>
                    <a:lnTo>
                      <a:pt x="171" y="104"/>
                    </a:lnTo>
                    <a:lnTo>
                      <a:pt x="202" y="109"/>
                    </a:lnTo>
                    <a:lnTo>
                      <a:pt x="235" y="113"/>
                    </a:lnTo>
                    <a:lnTo>
                      <a:pt x="266" y="116"/>
                    </a:lnTo>
                    <a:lnTo>
                      <a:pt x="298" y="118"/>
                    </a:lnTo>
                    <a:lnTo>
                      <a:pt x="330" y="119"/>
                    </a:lnTo>
                    <a:lnTo>
                      <a:pt x="362" y="120"/>
                    </a:lnTo>
                    <a:lnTo>
                      <a:pt x="391" y="120"/>
                    </a:lnTo>
                    <a:lnTo>
                      <a:pt x="419" y="119"/>
                    </a:lnTo>
                    <a:lnTo>
                      <a:pt x="446" y="119"/>
                    </a:lnTo>
                    <a:lnTo>
                      <a:pt x="446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1" name="Freeform 204"/>
              <p:cNvSpPr>
                <a:spLocks/>
              </p:cNvSpPr>
              <p:nvPr/>
            </p:nvSpPr>
            <p:spPr bwMode="auto">
              <a:xfrm>
                <a:off x="5041" y="3474"/>
                <a:ext cx="173" cy="16"/>
              </a:xfrm>
              <a:custGeom>
                <a:avLst/>
                <a:gdLst>
                  <a:gd name="T0" fmla="*/ 0 w 2069"/>
                  <a:gd name="T1" fmla="*/ 0 h 192"/>
                  <a:gd name="T2" fmla="*/ 0 w 2069"/>
                  <a:gd name="T3" fmla="*/ 0 h 192"/>
                  <a:gd name="T4" fmla="*/ 0 w 2069"/>
                  <a:gd name="T5" fmla="*/ 0 h 192"/>
                  <a:gd name="T6" fmla="*/ 0 w 2069"/>
                  <a:gd name="T7" fmla="*/ 0 h 192"/>
                  <a:gd name="T8" fmla="*/ 0 w 2069"/>
                  <a:gd name="T9" fmla="*/ 0 h 192"/>
                  <a:gd name="T10" fmla="*/ 0 w 2069"/>
                  <a:gd name="T11" fmla="*/ 0 h 192"/>
                  <a:gd name="T12" fmla="*/ 0 w 2069"/>
                  <a:gd name="T13" fmla="*/ 0 h 192"/>
                  <a:gd name="T14" fmla="*/ 0 w 2069"/>
                  <a:gd name="T15" fmla="*/ 0 h 192"/>
                  <a:gd name="T16" fmla="*/ 0 w 2069"/>
                  <a:gd name="T17" fmla="*/ 0 h 192"/>
                  <a:gd name="T18" fmla="*/ 0 w 2069"/>
                  <a:gd name="T19" fmla="*/ 0 h 192"/>
                  <a:gd name="T20" fmla="*/ 0 w 2069"/>
                  <a:gd name="T21" fmla="*/ 0 h 192"/>
                  <a:gd name="T22" fmla="*/ 0 w 2069"/>
                  <a:gd name="T23" fmla="*/ 0 h 192"/>
                  <a:gd name="T24" fmla="*/ 0 w 2069"/>
                  <a:gd name="T25" fmla="*/ 0 h 192"/>
                  <a:gd name="T26" fmla="*/ 0 w 2069"/>
                  <a:gd name="T27" fmla="*/ 0 h 192"/>
                  <a:gd name="T28" fmla="*/ 0 w 2069"/>
                  <a:gd name="T29" fmla="*/ 0 h 192"/>
                  <a:gd name="T30" fmla="*/ 0 w 2069"/>
                  <a:gd name="T31" fmla="*/ 0 h 192"/>
                  <a:gd name="T32" fmla="*/ 0 w 2069"/>
                  <a:gd name="T33" fmla="*/ 0 h 192"/>
                  <a:gd name="T34" fmla="*/ 0 w 2069"/>
                  <a:gd name="T35" fmla="*/ 0 h 192"/>
                  <a:gd name="T36" fmla="*/ 0 w 2069"/>
                  <a:gd name="T37" fmla="*/ 0 h 192"/>
                  <a:gd name="T38" fmla="*/ 0 w 2069"/>
                  <a:gd name="T39" fmla="*/ 0 h 192"/>
                  <a:gd name="T40" fmla="*/ 0 w 2069"/>
                  <a:gd name="T41" fmla="*/ 0 h 192"/>
                  <a:gd name="T42" fmla="*/ 0 w 2069"/>
                  <a:gd name="T43" fmla="*/ 0 h 192"/>
                  <a:gd name="T44" fmla="*/ 0 w 2069"/>
                  <a:gd name="T45" fmla="*/ 0 h 192"/>
                  <a:gd name="T46" fmla="*/ 0 w 2069"/>
                  <a:gd name="T47" fmla="*/ 0 h 192"/>
                  <a:gd name="T48" fmla="*/ 0 w 2069"/>
                  <a:gd name="T49" fmla="*/ 0 h 192"/>
                  <a:gd name="T50" fmla="*/ 0 w 2069"/>
                  <a:gd name="T51" fmla="*/ 0 h 192"/>
                  <a:gd name="T52" fmla="*/ 0 w 2069"/>
                  <a:gd name="T53" fmla="*/ 0 h 192"/>
                  <a:gd name="T54" fmla="*/ 0 w 2069"/>
                  <a:gd name="T55" fmla="*/ 0 h 192"/>
                  <a:gd name="T56" fmla="*/ 0 w 2069"/>
                  <a:gd name="T57" fmla="*/ 0 h 192"/>
                  <a:gd name="T58" fmla="*/ 0 w 2069"/>
                  <a:gd name="T59" fmla="*/ 0 h 192"/>
                  <a:gd name="T60" fmla="*/ 0 w 2069"/>
                  <a:gd name="T61" fmla="*/ 0 h 192"/>
                  <a:gd name="T62" fmla="*/ 0 w 2069"/>
                  <a:gd name="T63" fmla="*/ 0 h 192"/>
                  <a:gd name="T64" fmla="*/ 0 w 2069"/>
                  <a:gd name="T65" fmla="*/ 0 h 192"/>
                  <a:gd name="T66" fmla="*/ 0 w 2069"/>
                  <a:gd name="T67" fmla="*/ 0 h 1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069" h="192">
                    <a:moveTo>
                      <a:pt x="2063" y="39"/>
                    </a:moveTo>
                    <a:lnTo>
                      <a:pt x="2064" y="0"/>
                    </a:lnTo>
                    <a:lnTo>
                      <a:pt x="2000" y="7"/>
                    </a:lnTo>
                    <a:lnTo>
                      <a:pt x="1938" y="14"/>
                    </a:lnTo>
                    <a:lnTo>
                      <a:pt x="1874" y="22"/>
                    </a:lnTo>
                    <a:lnTo>
                      <a:pt x="1810" y="29"/>
                    </a:lnTo>
                    <a:lnTo>
                      <a:pt x="1747" y="35"/>
                    </a:lnTo>
                    <a:lnTo>
                      <a:pt x="1683" y="42"/>
                    </a:lnTo>
                    <a:lnTo>
                      <a:pt x="1619" y="48"/>
                    </a:lnTo>
                    <a:lnTo>
                      <a:pt x="1555" y="54"/>
                    </a:lnTo>
                    <a:lnTo>
                      <a:pt x="1491" y="61"/>
                    </a:lnTo>
                    <a:lnTo>
                      <a:pt x="1426" y="67"/>
                    </a:lnTo>
                    <a:lnTo>
                      <a:pt x="1363" y="72"/>
                    </a:lnTo>
                    <a:lnTo>
                      <a:pt x="1298" y="78"/>
                    </a:lnTo>
                    <a:lnTo>
                      <a:pt x="1233" y="84"/>
                    </a:lnTo>
                    <a:lnTo>
                      <a:pt x="1170" y="89"/>
                    </a:lnTo>
                    <a:lnTo>
                      <a:pt x="1105" y="94"/>
                    </a:lnTo>
                    <a:lnTo>
                      <a:pt x="1040" y="99"/>
                    </a:lnTo>
                    <a:lnTo>
                      <a:pt x="975" y="104"/>
                    </a:lnTo>
                    <a:lnTo>
                      <a:pt x="912" y="109"/>
                    </a:lnTo>
                    <a:lnTo>
                      <a:pt x="846" y="114"/>
                    </a:lnTo>
                    <a:lnTo>
                      <a:pt x="781" y="118"/>
                    </a:lnTo>
                    <a:lnTo>
                      <a:pt x="716" y="123"/>
                    </a:lnTo>
                    <a:lnTo>
                      <a:pt x="652" y="127"/>
                    </a:lnTo>
                    <a:lnTo>
                      <a:pt x="586" y="130"/>
                    </a:lnTo>
                    <a:lnTo>
                      <a:pt x="521" y="134"/>
                    </a:lnTo>
                    <a:lnTo>
                      <a:pt x="457" y="137"/>
                    </a:lnTo>
                    <a:lnTo>
                      <a:pt x="391" y="140"/>
                    </a:lnTo>
                    <a:lnTo>
                      <a:pt x="326" y="143"/>
                    </a:lnTo>
                    <a:lnTo>
                      <a:pt x="260" y="146"/>
                    </a:lnTo>
                    <a:lnTo>
                      <a:pt x="195" y="148"/>
                    </a:lnTo>
                    <a:lnTo>
                      <a:pt x="130" y="150"/>
                    </a:lnTo>
                    <a:lnTo>
                      <a:pt x="65" y="152"/>
                    </a:lnTo>
                    <a:lnTo>
                      <a:pt x="0" y="154"/>
                    </a:lnTo>
                    <a:lnTo>
                      <a:pt x="0" y="192"/>
                    </a:lnTo>
                    <a:lnTo>
                      <a:pt x="67" y="190"/>
                    </a:lnTo>
                    <a:lnTo>
                      <a:pt x="132" y="188"/>
                    </a:lnTo>
                    <a:lnTo>
                      <a:pt x="198" y="186"/>
                    </a:lnTo>
                    <a:lnTo>
                      <a:pt x="262" y="184"/>
                    </a:lnTo>
                    <a:lnTo>
                      <a:pt x="328" y="181"/>
                    </a:lnTo>
                    <a:lnTo>
                      <a:pt x="393" y="178"/>
                    </a:lnTo>
                    <a:lnTo>
                      <a:pt x="459" y="175"/>
                    </a:lnTo>
                    <a:lnTo>
                      <a:pt x="523" y="172"/>
                    </a:lnTo>
                    <a:lnTo>
                      <a:pt x="588" y="168"/>
                    </a:lnTo>
                    <a:lnTo>
                      <a:pt x="654" y="165"/>
                    </a:lnTo>
                    <a:lnTo>
                      <a:pt x="719" y="161"/>
                    </a:lnTo>
                    <a:lnTo>
                      <a:pt x="783" y="156"/>
                    </a:lnTo>
                    <a:lnTo>
                      <a:pt x="848" y="152"/>
                    </a:lnTo>
                    <a:lnTo>
                      <a:pt x="914" y="148"/>
                    </a:lnTo>
                    <a:lnTo>
                      <a:pt x="980" y="143"/>
                    </a:lnTo>
                    <a:lnTo>
                      <a:pt x="1044" y="138"/>
                    </a:lnTo>
                    <a:lnTo>
                      <a:pt x="1109" y="133"/>
                    </a:lnTo>
                    <a:lnTo>
                      <a:pt x="1174" y="128"/>
                    </a:lnTo>
                    <a:lnTo>
                      <a:pt x="1237" y="123"/>
                    </a:lnTo>
                    <a:lnTo>
                      <a:pt x="1302" y="117"/>
                    </a:lnTo>
                    <a:lnTo>
                      <a:pt x="1367" y="110"/>
                    </a:lnTo>
                    <a:lnTo>
                      <a:pt x="1431" y="105"/>
                    </a:lnTo>
                    <a:lnTo>
                      <a:pt x="1495" y="99"/>
                    </a:lnTo>
                    <a:lnTo>
                      <a:pt x="1559" y="92"/>
                    </a:lnTo>
                    <a:lnTo>
                      <a:pt x="1624" y="86"/>
                    </a:lnTo>
                    <a:lnTo>
                      <a:pt x="1687" y="80"/>
                    </a:lnTo>
                    <a:lnTo>
                      <a:pt x="1751" y="73"/>
                    </a:lnTo>
                    <a:lnTo>
                      <a:pt x="1815" y="67"/>
                    </a:lnTo>
                    <a:lnTo>
                      <a:pt x="1878" y="60"/>
                    </a:lnTo>
                    <a:lnTo>
                      <a:pt x="1942" y="53"/>
                    </a:lnTo>
                    <a:lnTo>
                      <a:pt x="2004" y="46"/>
                    </a:lnTo>
                    <a:lnTo>
                      <a:pt x="2068" y="39"/>
                    </a:lnTo>
                    <a:lnTo>
                      <a:pt x="2069" y="0"/>
                    </a:lnTo>
                    <a:lnTo>
                      <a:pt x="206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2" name="Freeform 205"/>
              <p:cNvSpPr>
                <a:spLocks/>
              </p:cNvSpPr>
              <p:nvPr/>
            </p:nvSpPr>
            <p:spPr bwMode="auto">
              <a:xfrm>
                <a:off x="5074" y="3451"/>
                <a:ext cx="140" cy="26"/>
              </a:xfrm>
              <a:custGeom>
                <a:avLst/>
                <a:gdLst>
                  <a:gd name="T0" fmla="*/ 0 w 1679"/>
                  <a:gd name="T1" fmla="*/ 0 h 312"/>
                  <a:gd name="T2" fmla="*/ 0 w 1679"/>
                  <a:gd name="T3" fmla="*/ 0 h 312"/>
                  <a:gd name="T4" fmla="*/ 0 w 1679"/>
                  <a:gd name="T5" fmla="*/ 0 h 312"/>
                  <a:gd name="T6" fmla="*/ 0 w 1679"/>
                  <a:gd name="T7" fmla="*/ 0 h 312"/>
                  <a:gd name="T8" fmla="*/ 0 w 1679"/>
                  <a:gd name="T9" fmla="*/ 0 h 312"/>
                  <a:gd name="T10" fmla="*/ 0 w 1679"/>
                  <a:gd name="T11" fmla="*/ 0 h 312"/>
                  <a:gd name="T12" fmla="*/ 0 w 1679"/>
                  <a:gd name="T13" fmla="*/ 0 h 312"/>
                  <a:gd name="T14" fmla="*/ 0 w 1679"/>
                  <a:gd name="T15" fmla="*/ 0 h 312"/>
                  <a:gd name="T16" fmla="*/ 0 w 1679"/>
                  <a:gd name="T17" fmla="*/ 0 h 312"/>
                  <a:gd name="T18" fmla="*/ 0 w 1679"/>
                  <a:gd name="T19" fmla="*/ 0 h 312"/>
                  <a:gd name="T20" fmla="*/ 0 w 1679"/>
                  <a:gd name="T21" fmla="*/ 0 h 312"/>
                  <a:gd name="T22" fmla="*/ 0 w 1679"/>
                  <a:gd name="T23" fmla="*/ 0 h 312"/>
                  <a:gd name="T24" fmla="*/ 0 w 1679"/>
                  <a:gd name="T25" fmla="*/ 0 h 312"/>
                  <a:gd name="T26" fmla="*/ 0 w 1679"/>
                  <a:gd name="T27" fmla="*/ 0 h 312"/>
                  <a:gd name="T28" fmla="*/ 0 w 1679"/>
                  <a:gd name="T29" fmla="*/ 0 h 312"/>
                  <a:gd name="T30" fmla="*/ 0 w 1679"/>
                  <a:gd name="T31" fmla="*/ 0 h 312"/>
                  <a:gd name="T32" fmla="*/ 0 w 1679"/>
                  <a:gd name="T33" fmla="*/ 0 h 312"/>
                  <a:gd name="T34" fmla="*/ 0 w 1679"/>
                  <a:gd name="T35" fmla="*/ 0 h 312"/>
                  <a:gd name="T36" fmla="*/ 0 w 1679"/>
                  <a:gd name="T37" fmla="*/ 0 h 312"/>
                  <a:gd name="T38" fmla="*/ 0 w 1679"/>
                  <a:gd name="T39" fmla="*/ 0 h 312"/>
                  <a:gd name="T40" fmla="*/ 0 w 1679"/>
                  <a:gd name="T41" fmla="*/ 0 h 312"/>
                  <a:gd name="T42" fmla="*/ 0 w 1679"/>
                  <a:gd name="T43" fmla="*/ 0 h 312"/>
                  <a:gd name="T44" fmla="*/ 0 w 1679"/>
                  <a:gd name="T45" fmla="*/ 0 h 312"/>
                  <a:gd name="T46" fmla="*/ 0 w 1679"/>
                  <a:gd name="T47" fmla="*/ 0 h 312"/>
                  <a:gd name="T48" fmla="*/ 0 w 1679"/>
                  <a:gd name="T49" fmla="*/ 0 h 312"/>
                  <a:gd name="T50" fmla="*/ 0 w 1679"/>
                  <a:gd name="T51" fmla="*/ 0 h 312"/>
                  <a:gd name="T52" fmla="*/ 0 w 1679"/>
                  <a:gd name="T53" fmla="*/ 0 h 312"/>
                  <a:gd name="T54" fmla="*/ 0 w 1679"/>
                  <a:gd name="T55" fmla="*/ 0 h 312"/>
                  <a:gd name="T56" fmla="*/ 0 w 1679"/>
                  <a:gd name="T57" fmla="*/ 0 h 312"/>
                  <a:gd name="T58" fmla="*/ 0 w 1679"/>
                  <a:gd name="T59" fmla="*/ 0 h 312"/>
                  <a:gd name="T60" fmla="*/ 0 w 1679"/>
                  <a:gd name="T61" fmla="*/ 0 h 312"/>
                  <a:gd name="T62" fmla="*/ 0 w 1679"/>
                  <a:gd name="T63" fmla="*/ 0 h 312"/>
                  <a:gd name="T64" fmla="*/ 0 w 1679"/>
                  <a:gd name="T65" fmla="*/ 0 h 312"/>
                  <a:gd name="T66" fmla="*/ 0 w 1679"/>
                  <a:gd name="T67" fmla="*/ 0 h 3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79" h="312">
                    <a:moveTo>
                      <a:pt x="10" y="39"/>
                    </a:moveTo>
                    <a:lnTo>
                      <a:pt x="2" y="39"/>
                    </a:lnTo>
                    <a:lnTo>
                      <a:pt x="54" y="47"/>
                    </a:lnTo>
                    <a:lnTo>
                      <a:pt x="106" y="56"/>
                    </a:lnTo>
                    <a:lnTo>
                      <a:pt x="158" y="64"/>
                    </a:lnTo>
                    <a:lnTo>
                      <a:pt x="211" y="73"/>
                    </a:lnTo>
                    <a:lnTo>
                      <a:pt x="263" y="81"/>
                    </a:lnTo>
                    <a:lnTo>
                      <a:pt x="315" y="90"/>
                    </a:lnTo>
                    <a:lnTo>
                      <a:pt x="367" y="98"/>
                    </a:lnTo>
                    <a:lnTo>
                      <a:pt x="419" y="106"/>
                    </a:lnTo>
                    <a:lnTo>
                      <a:pt x="471" y="116"/>
                    </a:lnTo>
                    <a:lnTo>
                      <a:pt x="524" y="124"/>
                    </a:lnTo>
                    <a:lnTo>
                      <a:pt x="576" y="133"/>
                    </a:lnTo>
                    <a:lnTo>
                      <a:pt x="629" y="141"/>
                    </a:lnTo>
                    <a:lnTo>
                      <a:pt x="680" y="150"/>
                    </a:lnTo>
                    <a:lnTo>
                      <a:pt x="732" y="158"/>
                    </a:lnTo>
                    <a:lnTo>
                      <a:pt x="785" y="167"/>
                    </a:lnTo>
                    <a:lnTo>
                      <a:pt x="837" y="175"/>
                    </a:lnTo>
                    <a:lnTo>
                      <a:pt x="890" y="183"/>
                    </a:lnTo>
                    <a:lnTo>
                      <a:pt x="941" y="192"/>
                    </a:lnTo>
                    <a:lnTo>
                      <a:pt x="993" y="200"/>
                    </a:lnTo>
                    <a:lnTo>
                      <a:pt x="1046" y="210"/>
                    </a:lnTo>
                    <a:lnTo>
                      <a:pt x="1098" y="218"/>
                    </a:lnTo>
                    <a:lnTo>
                      <a:pt x="1151" y="227"/>
                    </a:lnTo>
                    <a:lnTo>
                      <a:pt x="1202" y="235"/>
                    </a:lnTo>
                    <a:lnTo>
                      <a:pt x="1254" y="243"/>
                    </a:lnTo>
                    <a:lnTo>
                      <a:pt x="1307" y="252"/>
                    </a:lnTo>
                    <a:lnTo>
                      <a:pt x="1359" y="260"/>
                    </a:lnTo>
                    <a:lnTo>
                      <a:pt x="1412" y="269"/>
                    </a:lnTo>
                    <a:lnTo>
                      <a:pt x="1463" y="277"/>
                    </a:lnTo>
                    <a:lnTo>
                      <a:pt x="1516" y="286"/>
                    </a:lnTo>
                    <a:lnTo>
                      <a:pt x="1568" y="295"/>
                    </a:lnTo>
                    <a:lnTo>
                      <a:pt x="1621" y="304"/>
                    </a:lnTo>
                    <a:lnTo>
                      <a:pt x="1673" y="312"/>
                    </a:lnTo>
                    <a:lnTo>
                      <a:pt x="1679" y="273"/>
                    </a:lnTo>
                    <a:lnTo>
                      <a:pt x="1627" y="265"/>
                    </a:lnTo>
                    <a:lnTo>
                      <a:pt x="1574" y="256"/>
                    </a:lnTo>
                    <a:lnTo>
                      <a:pt x="1523" y="248"/>
                    </a:lnTo>
                    <a:lnTo>
                      <a:pt x="1470" y="239"/>
                    </a:lnTo>
                    <a:lnTo>
                      <a:pt x="1418" y="231"/>
                    </a:lnTo>
                    <a:lnTo>
                      <a:pt x="1365" y="222"/>
                    </a:lnTo>
                    <a:lnTo>
                      <a:pt x="1313" y="214"/>
                    </a:lnTo>
                    <a:lnTo>
                      <a:pt x="1261" y="205"/>
                    </a:lnTo>
                    <a:lnTo>
                      <a:pt x="1209" y="196"/>
                    </a:lnTo>
                    <a:lnTo>
                      <a:pt x="1157" y="188"/>
                    </a:lnTo>
                    <a:lnTo>
                      <a:pt x="1104" y="179"/>
                    </a:lnTo>
                    <a:lnTo>
                      <a:pt x="1052" y="171"/>
                    </a:lnTo>
                    <a:lnTo>
                      <a:pt x="1000" y="162"/>
                    </a:lnTo>
                    <a:lnTo>
                      <a:pt x="948" y="154"/>
                    </a:lnTo>
                    <a:lnTo>
                      <a:pt x="896" y="145"/>
                    </a:lnTo>
                    <a:lnTo>
                      <a:pt x="843" y="137"/>
                    </a:lnTo>
                    <a:lnTo>
                      <a:pt x="791" y="129"/>
                    </a:lnTo>
                    <a:lnTo>
                      <a:pt x="739" y="120"/>
                    </a:lnTo>
                    <a:lnTo>
                      <a:pt x="687" y="112"/>
                    </a:lnTo>
                    <a:lnTo>
                      <a:pt x="635" y="102"/>
                    </a:lnTo>
                    <a:lnTo>
                      <a:pt x="582" y="94"/>
                    </a:lnTo>
                    <a:lnTo>
                      <a:pt x="530" y="85"/>
                    </a:lnTo>
                    <a:lnTo>
                      <a:pt x="477" y="77"/>
                    </a:lnTo>
                    <a:lnTo>
                      <a:pt x="426" y="68"/>
                    </a:lnTo>
                    <a:lnTo>
                      <a:pt x="374" y="60"/>
                    </a:lnTo>
                    <a:lnTo>
                      <a:pt x="321" y="52"/>
                    </a:lnTo>
                    <a:lnTo>
                      <a:pt x="269" y="43"/>
                    </a:lnTo>
                    <a:lnTo>
                      <a:pt x="218" y="35"/>
                    </a:lnTo>
                    <a:lnTo>
                      <a:pt x="165" y="26"/>
                    </a:lnTo>
                    <a:lnTo>
                      <a:pt x="113" y="17"/>
                    </a:lnTo>
                    <a:lnTo>
                      <a:pt x="60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3" name="Freeform 206"/>
              <p:cNvSpPr>
                <a:spLocks/>
              </p:cNvSpPr>
              <p:nvPr/>
            </p:nvSpPr>
            <p:spPr bwMode="auto">
              <a:xfrm>
                <a:off x="5028" y="3451"/>
                <a:ext cx="47" cy="16"/>
              </a:xfrm>
              <a:custGeom>
                <a:avLst/>
                <a:gdLst>
                  <a:gd name="T0" fmla="*/ 0 w 559"/>
                  <a:gd name="T1" fmla="*/ 0 h 190"/>
                  <a:gd name="T2" fmla="*/ 0 w 559"/>
                  <a:gd name="T3" fmla="*/ 0 h 190"/>
                  <a:gd name="T4" fmla="*/ 0 w 559"/>
                  <a:gd name="T5" fmla="*/ 0 h 190"/>
                  <a:gd name="T6" fmla="*/ 0 w 559"/>
                  <a:gd name="T7" fmla="*/ 0 h 190"/>
                  <a:gd name="T8" fmla="*/ 0 w 559"/>
                  <a:gd name="T9" fmla="*/ 0 h 190"/>
                  <a:gd name="T10" fmla="*/ 0 w 559"/>
                  <a:gd name="T11" fmla="*/ 0 h 190"/>
                  <a:gd name="T12" fmla="*/ 0 w 559"/>
                  <a:gd name="T13" fmla="*/ 0 h 190"/>
                  <a:gd name="T14" fmla="*/ 0 w 559"/>
                  <a:gd name="T15" fmla="*/ 0 h 190"/>
                  <a:gd name="T16" fmla="*/ 0 w 559"/>
                  <a:gd name="T17" fmla="*/ 0 h 190"/>
                  <a:gd name="T18" fmla="*/ 0 w 559"/>
                  <a:gd name="T19" fmla="*/ 0 h 190"/>
                  <a:gd name="T20" fmla="*/ 0 w 559"/>
                  <a:gd name="T21" fmla="*/ 0 h 190"/>
                  <a:gd name="T22" fmla="*/ 0 w 559"/>
                  <a:gd name="T23" fmla="*/ 0 h 190"/>
                  <a:gd name="T24" fmla="*/ 0 w 559"/>
                  <a:gd name="T25" fmla="*/ 0 h 190"/>
                  <a:gd name="T26" fmla="*/ 0 w 559"/>
                  <a:gd name="T27" fmla="*/ 0 h 190"/>
                  <a:gd name="T28" fmla="*/ 0 w 559"/>
                  <a:gd name="T29" fmla="*/ 0 h 190"/>
                  <a:gd name="T30" fmla="*/ 0 w 559"/>
                  <a:gd name="T31" fmla="*/ 0 h 190"/>
                  <a:gd name="T32" fmla="*/ 0 w 559"/>
                  <a:gd name="T33" fmla="*/ 0 h 190"/>
                  <a:gd name="T34" fmla="*/ 0 w 559"/>
                  <a:gd name="T35" fmla="*/ 0 h 190"/>
                  <a:gd name="T36" fmla="*/ 0 w 559"/>
                  <a:gd name="T37" fmla="*/ 0 h 190"/>
                  <a:gd name="T38" fmla="*/ 0 w 559"/>
                  <a:gd name="T39" fmla="*/ 0 h 190"/>
                  <a:gd name="T40" fmla="*/ 0 w 559"/>
                  <a:gd name="T41" fmla="*/ 0 h 190"/>
                  <a:gd name="T42" fmla="*/ 0 w 559"/>
                  <a:gd name="T43" fmla="*/ 0 h 190"/>
                  <a:gd name="T44" fmla="*/ 0 w 559"/>
                  <a:gd name="T45" fmla="*/ 0 h 190"/>
                  <a:gd name="T46" fmla="*/ 0 w 559"/>
                  <a:gd name="T47" fmla="*/ 0 h 190"/>
                  <a:gd name="T48" fmla="*/ 0 w 559"/>
                  <a:gd name="T49" fmla="*/ 0 h 190"/>
                  <a:gd name="T50" fmla="*/ 0 w 559"/>
                  <a:gd name="T51" fmla="*/ 0 h 190"/>
                  <a:gd name="T52" fmla="*/ 0 w 559"/>
                  <a:gd name="T53" fmla="*/ 0 h 190"/>
                  <a:gd name="T54" fmla="*/ 0 w 559"/>
                  <a:gd name="T55" fmla="*/ 0 h 190"/>
                  <a:gd name="T56" fmla="*/ 0 w 559"/>
                  <a:gd name="T57" fmla="*/ 0 h 190"/>
                  <a:gd name="T58" fmla="*/ 0 w 559"/>
                  <a:gd name="T59" fmla="*/ 0 h 190"/>
                  <a:gd name="T60" fmla="*/ 0 w 559"/>
                  <a:gd name="T61" fmla="*/ 0 h 190"/>
                  <a:gd name="T62" fmla="*/ 0 w 559"/>
                  <a:gd name="T63" fmla="*/ 0 h 190"/>
                  <a:gd name="T64" fmla="*/ 0 w 559"/>
                  <a:gd name="T65" fmla="*/ 0 h 190"/>
                  <a:gd name="T66" fmla="*/ 0 w 559"/>
                  <a:gd name="T67" fmla="*/ 0 h 190"/>
                  <a:gd name="T68" fmla="*/ 0 w 559"/>
                  <a:gd name="T69" fmla="*/ 0 h 190"/>
                  <a:gd name="T70" fmla="*/ 0 w 559"/>
                  <a:gd name="T71" fmla="*/ 0 h 190"/>
                  <a:gd name="T72" fmla="*/ 0 w 559"/>
                  <a:gd name="T73" fmla="*/ 0 h 1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59" h="190">
                    <a:moveTo>
                      <a:pt x="17" y="190"/>
                    </a:moveTo>
                    <a:lnTo>
                      <a:pt x="17" y="190"/>
                    </a:lnTo>
                    <a:lnTo>
                      <a:pt x="49" y="177"/>
                    </a:lnTo>
                    <a:lnTo>
                      <a:pt x="83" y="165"/>
                    </a:lnTo>
                    <a:lnTo>
                      <a:pt x="115" y="154"/>
                    </a:lnTo>
                    <a:lnTo>
                      <a:pt x="148" y="143"/>
                    </a:lnTo>
                    <a:lnTo>
                      <a:pt x="182" y="134"/>
                    </a:lnTo>
                    <a:lnTo>
                      <a:pt x="215" y="125"/>
                    </a:lnTo>
                    <a:lnTo>
                      <a:pt x="249" y="116"/>
                    </a:lnTo>
                    <a:lnTo>
                      <a:pt x="282" y="107"/>
                    </a:lnTo>
                    <a:lnTo>
                      <a:pt x="317" y="98"/>
                    </a:lnTo>
                    <a:lnTo>
                      <a:pt x="350" y="90"/>
                    </a:lnTo>
                    <a:lnTo>
                      <a:pt x="385" y="82"/>
                    </a:lnTo>
                    <a:lnTo>
                      <a:pt x="419" y="74"/>
                    </a:lnTo>
                    <a:lnTo>
                      <a:pt x="454" y="66"/>
                    </a:lnTo>
                    <a:lnTo>
                      <a:pt x="489" y="57"/>
                    </a:lnTo>
                    <a:lnTo>
                      <a:pt x="524" y="48"/>
                    </a:lnTo>
                    <a:lnTo>
                      <a:pt x="559" y="39"/>
                    </a:lnTo>
                    <a:lnTo>
                      <a:pt x="549" y="0"/>
                    </a:lnTo>
                    <a:lnTo>
                      <a:pt x="513" y="9"/>
                    </a:lnTo>
                    <a:lnTo>
                      <a:pt x="479" y="18"/>
                    </a:lnTo>
                    <a:lnTo>
                      <a:pt x="443" y="28"/>
                    </a:lnTo>
                    <a:lnTo>
                      <a:pt x="408" y="36"/>
                    </a:lnTo>
                    <a:lnTo>
                      <a:pt x="374" y="44"/>
                    </a:lnTo>
                    <a:lnTo>
                      <a:pt x="339" y="52"/>
                    </a:lnTo>
                    <a:lnTo>
                      <a:pt x="306" y="60"/>
                    </a:lnTo>
                    <a:lnTo>
                      <a:pt x="271" y="69"/>
                    </a:lnTo>
                    <a:lnTo>
                      <a:pt x="238" y="77"/>
                    </a:lnTo>
                    <a:lnTo>
                      <a:pt x="205" y="86"/>
                    </a:lnTo>
                    <a:lnTo>
                      <a:pt x="169" y="95"/>
                    </a:lnTo>
                    <a:lnTo>
                      <a:pt x="136" y="106"/>
                    </a:lnTo>
                    <a:lnTo>
                      <a:pt x="102" y="118"/>
                    </a:lnTo>
                    <a:lnTo>
                      <a:pt x="68" y="129"/>
                    </a:lnTo>
                    <a:lnTo>
                      <a:pt x="34" y="141"/>
                    </a:lnTo>
                    <a:lnTo>
                      <a:pt x="0" y="154"/>
                    </a:lnTo>
                    <a:lnTo>
                      <a:pt x="17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4" name="Freeform 207"/>
              <p:cNvSpPr>
                <a:spLocks/>
              </p:cNvSpPr>
              <p:nvPr/>
            </p:nvSpPr>
            <p:spPr bwMode="auto">
              <a:xfrm>
                <a:off x="5081" y="3338"/>
                <a:ext cx="252" cy="139"/>
              </a:xfrm>
              <a:custGeom>
                <a:avLst/>
                <a:gdLst>
                  <a:gd name="T0" fmla="*/ 0 w 3018"/>
                  <a:gd name="T1" fmla="*/ 0 h 1662"/>
                  <a:gd name="T2" fmla="*/ 0 w 3018"/>
                  <a:gd name="T3" fmla="*/ 0 h 1662"/>
                  <a:gd name="T4" fmla="*/ 0 w 3018"/>
                  <a:gd name="T5" fmla="*/ 0 h 1662"/>
                  <a:gd name="T6" fmla="*/ 0 w 3018"/>
                  <a:gd name="T7" fmla="*/ 0 h 1662"/>
                  <a:gd name="T8" fmla="*/ 0 w 3018"/>
                  <a:gd name="T9" fmla="*/ 0 h 1662"/>
                  <a:gd name="T10" fmla="*/ 0 w 3018"/>
                  <a:gd name="T11" fmla="*/ 0 h 1662"/>
                  <a:gd name="T12" fmla="*/ 0 w 3018"/>
                  <a:gd name="T13" fmla="*/ 0 h 1662"/>
                  <a:gd name="T14" fmla="*/ 0 w 3018"/>
                  <a:gd name="T15" fmla="*/ 0 h 1662"/>
                  <a:gd name="T16" fmla="*/ 0 w 3018"/>
                  <a:gd name="T17" fmla="*/ 0 h 1662"/>
                  <a:gd name="T18" fmla="*/ 0 w 3018"/>
                  <a:gd name="T19" fmla="*/ 0 h 1662"/>
                  <a:gd name="T20" fmla="*/ 0 w 3018"/>
                  <a:gd name="T21" fmla="*/ 0 h 1662"/>
                  <a:gd name="T22" fmla="*/ 0 w 3018"/>
                  <a:gd name="T23" fmla="*/ 0 h 1662"/>
                  <a:gd name="T24" fmla="*/ 0 w 3018"/>
                  <a:gd name="T25" fmla="*/ 0 h 1662"/>
                  <a:gd name="T26" fmla="*/ 0 w 3018"/>
                  <a:gd name="T27" fmla="*/ 0 h 1662"/>
                  <a:gd name="T28" fmla="*/ 0 w 3018"/>
                  <a:gd name="T29" fmla="*/ 0 h 1662"/>
                  <a:gd name="T30" fmla="*/ 0 w 3018"/>
                  <a:gd name="T31" fmla="*/ 0 h 1662"/>
                  <a:gd name="T32" fmla="*/ 0 w 3018"/>
                  <a:gd name="T33" fmla="*/ 0 h 1662"/>
                  <a:gd name="T34" fmla="*/ 0 w 3018"/>
                  <a:gd name="T35" fmla="*/ 0 h 1662"/>
                  <a:gd name="T36" fmla="*/ 0 w 3018"/>
                  <a:gd name="T37" fmla="*/ 0 h 1662"/>
                  <a:gd name="T38" fmla="*/ 0 w 3018"/>
                  <a:gd name="T39" fmla="*/ 0 h 1662"/>
                  <a:gd name="T40" fmla="*/ 0 w 3018"/>
                  <a:gd name="T41" fmla="*/ 0 h 1662"/>
                  <a:gd name="T42" fmla="*/ 0 w 3018"/>
                  <a:gd name="T43" fmla="*/ 0 h 1662"/>
                  <a:gd name="T44" fmla="*/ 0 w 3018"/>
                  <a:gd name="T45" fmla="*/ 0 h 1662"/>
                  <a:gd name="T46" fmla="*/ 0 w 3018"/>
                  <a:gd name="T47" fmla="*/ 0 h 1662"/>
                  <a:gd name="T48" fmla="*/ 0 w 3018"/>
                  <a:gd name="T49" fmla="*/ 0 h 1662"/>
                  <a:gd name="T50" fmla="*/ 0 w 3018"/>
                  <a:gd name="T51" fmla="*/ 0 h 1662"/>
                  <a:gd name="T52" fmla="*/ 0 w 3018"/>
                  <a:gd name="T53" fmla="*/ 0 h 1662"/>
                  <a:gd name="T54" fmla="*/ 0 w 3018"/>
                  <a:gd name="T55" fmla="*/ 0 h 1662"/>
                  <a:gd name="T56" fmla="*/ 0 w 3018"/>
                  <a:gd name="T57" fmla="*/ 0 h 1662"/>
                  <a:gd name="T58" fmla="*/ 0 w 3018"/>
                  <a:gd name="T59" fmla="*/ 0 h 1662"/>
                  <a:gd name="T60" fmla="*/ 0 w 3018"/>
                  <a:gd name="T61" fmla="*/ 0 h 1662"/>
                  <a:gd name="T62" fmla="*/ 0 w 3018"/>
                  <a:gd name="T63" fmla="*/ 0 h 1662"/>
                  <a:gd name="T64" fmla="*/ 0 w 3018"/>
                  <a:gd name="T65" fmla="*/ 0 h 1662"/>
                  <a:gd name="T66" fmla="*/ 0 w 3018"/>
                  <a:gd name="T67" fmla="*/ 0 h 1662"/>
                  <a:gd name="T68" fmla="*/ 0 w 3018"/>
                  <a:gd name="T69" fmla="*/ 0 h 1662"/>
                  <a:gd name="T70" fmla="*/ 0 w 3018"/>
                  <a:gd name="T71" fmla="*/ 0 h 1662"/>
                  <a:gd name="T72" fmla="*/ 0 w 3018"/>
                  <a:gd name="T73" fmla="*/ 0 h 1662"/>
                  <a:gd name="T74" fmla="*/ 0 w 3018"/>
                  <a:gd name="T75" fmla="*/ 0 h 1662"/>
                  <a:gd name="T76" fmla="*/ 0 w 3018"/>
                  <a:gd name="T77" fmla="*/ 0 h 1662"/>
                  <a:gd name="T78" fmla="*/ 0 w 3018"/>
                  <a:gd name="T79" fmla="*/ 0 h 1662"/>
                  <a:gd name="T80" fmla="*/ 0 w 3018"/>
                  <a:gd name="T81" fmla="*/ 0 h 1662"/>
                  <a:gd name="T82" fmla="*/ 0 w 3018"/>
                  <a:gd name="T83" fmla="*/ 0 h 1662"/>
                  <a:gd name="T84" fmla="*/ 0 w 3018"/>
                  <a:gd name="T85" fmla="*/ 0 h 1662"/>
                  <a:gd name="T86" fmla="*/ 0 w 3018"/>
                  <a:gd name="T87" fmla="*/ 0 h 1662"/>
                  <a:gd name="T88" fmla="*/ 0 w 3018"/>
                  <a:gd name="T89" fmla="*/ 0 h 1662"/>
                  <a:gd name="T90" fmla="*/ 0 w 3018"/>
                  <a:gd name="T91" fmla="*/ 0 h 1662"/>
                  <a:gd name="T92" fmla="*/ 0 w 3018"/>
                  <a:gd name="T93" fmla="*/ 0 h 1662"/>
                  <a:gd name="T94" fmla="*/ 0 w 3018"/>
                  <a:gd name="T95" fmla="*/ 0 h 1662"/>
                  <a:gd name="T96" fmla="*/ 0 w 3018"/>
                  <a:gd name="T97" fmla="*/ 0 h 1662"/>
                  <a:gd name="T98" fmla="*/ 0 w 3018"/>
                  <a:gd name="T99" fmla="*/ 0 h 1662"/>
                  <a:gd name="T100" fmla="*/ 0 w 3018"/>
                  <a:gd name="T101" fmla="*/ 0 h 1662"/>
                  <a:gd name="T102" fmla="*/ 0 w 3018"/>
                  <a:gd name="T103" fmla="*/ 0 h 1662"/>
                  <a:gd name="T104" fmla="*/ 0 w 3018"/>
                  <a:gd name="T105" fmla="*/ 0 h 1662"/>
                  <a:gd name="T106" fmla="*/ 0 w 3018"/>
                  <a:gd name="T107" fmla="*/ 0 h 1662"/>
                  <a:gd name="T108" fmla="*/ 0 w 3018"/>
                  <a:gd name="T109" fmla="*/ 0 h 1662"/>
                  <a:gd name="T110" fmla="*/ 0 w 3018"/>
                  <a:gd name="T111" fmla="*/ 0 h 1662"/>
                  <a:gd name="T112" fmla="*/ 0 w 3018"/>
                  <a:gd name="T113" fmla="*/ 0 h 1662"/>
                  <a:gd name="T114" fmla="*/ 0 w 3018"/>
                  <a:gd name="T115" fmla="*/ 0 h 1662"/>
                  <a:gd name="T116" fmla="*/ 0 w 3018"/>
                  <a:gd name="T117" fmla="*/ 0 h 16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18" h="1662">
                    <a:moveTo>
                      <a:pt x="1787" y="11"/>
                    </a:moveTo>
                    <a:lnTo>
                      <a:pt x="1821" y="16"/>
                    </a:lnTo>
                    <a:lnTo>
                      <a:pt x="1854" y="22"/>
                    </a:lnTo>
                    <a:lnTo>
                      <a:pt x="1887" y="28"/>
                    </a:lnTo>
                    <a:lnTo>
                      <a:pt x="1919" y="36"/>
                    </a:lnTo>
                    <a:lnTo>
                      <a:pt x="1951" y="44"/>
                    </a:lnTo>
                    <a:lnTo>
                      <a:pt x="1983" y="53"/>
                    </a:lnTo>
                    <a:lnTo>
                      <a:pt x="2014" y="63"/>
                    </a:lnTo>
                    <a:lnTo>
                      <a:pt x="2045" y="74"/>
                    </a:lnTo>
                    <a:lnTo>
                      <a:pt x="2075" y="85"/>
                    </a:lnTo>
                    <a:lnTo>
                      <a:pt x="2105" y="99"/>
                    </a:lnTo>
                    <a:lnTo>
                      <a:pt x="2136" y="112"/>
                    </a:lnTo>
                    <a:lnTo>
                      <a:pt x="2165" y="125"/>
                    </a:lnTo>
                    <a:lnTo>
                      <a:pt x="2194" y="140"/>
                    </a:lnTo>
                    <a:lnTo>
                      <a:pt x="2223" y="155"/>
                    </a:lnTo>
                    <a:lnTo>
                      <a:pt x="2251" y="171"/>
                    </a:lnTo>
                    <a:lnTo>
                      <a:pt x="2279" y="187"/>
                    </a:lnTo>
                    <a:lnTo>
                      <a:pt x="2306" y="205"/>
                    </a:lnTo>
                    <a:lnTo>
                      <a:pt x="2333" y="223"/>
                    </a:lnTo>
                    <a:lnTo>
                      <a:pt x="2360" y="241"/>
                    </a:lnTo>
                    <a:lnTo>
                      <a:pt x="2386" y="260"/>
                    </a:lnTo>
                    <a:lnTo>
                      <a:pt x="2411" y="281"/>
                    </a:lnTo>
                    <a:lnTo>
                      <a:pt x="2437" y="301"/>
                    </a:lnTo>
                    <a:lnTo>
                      <a:pt x="2461" y="322"/>
                    </a:lnTo>
                    <a:lnTo>
                      <a:pt x="2485" y="343"/>
                    </a:lnTo>
                    <a:lnTo>
                      <a:pt x="2509" y="365"/>
                    </a:lnTo>
                    <a:lnTo>
                      <a:pt x="2532" y="389"/>
                    </a:lnTo>
                    <a:lnTo>
                      <a:pt x="2554" y="412"/>
                    </a:lnTo>
                    <a:lnTo>
                      <a:pt x="2576" y="435"/>
                    </a:lnTo>
                    <a:lnTo>
                      <a:pt x="2597" y="459"/>
                    </a:lnTo>
                    <a:lnTo>
                      <a:pt x="2619" y="485"/>
                    </a:lnTo>
                    <a:lnTo>
                      <a:pt x="2639" y="510"/>
                    </a:lnTo>
                    <a:lnTo>
                      <a:pt x="2659" y="535"/>
                    </a:lnTo>
                    <a:lnTo>
                      <a:pt x="2700" y="593"/>
                    </a:lnTo>
                    <a:lnTo>
                      <a:pt x="2739" y="653"/>
                    </a:lnTo>
                    <a:lnTo>
                      <a:pt x="2775" y="714"/>
                    </a:lnTo>
                    <a:lnTo>
                      <a:pt x="2810" y="777"/>
                    </a:lnTo>
                    <a:lnTo>
                      <a:pt x="2841" y="842"/>
                    </a:lnTo>
                    <a:lnTo>
                      <a:pt x="2869" y="907"/>
                    </a:lnTo>
                    <a:lnTo>
                      <a:pt x="2896" y="974"/>
                    </a:lnTo>
                    <a:lnTo>
                      <a:pt x="2920" y="1041"/>
                    </a:lnTo>
                    <a:lnTo>
                      <a:pt x="2940" y="1109"/>
                    </a:lnTo>
                    <a:lnTo>
                      <a:pt x="2959" y="1176"/>
                    </a:lnTo>
                    <a:lnTo>
                      <a:pt x="2975" y="1244"/>
                    </a:lnTo>
                    <a:lnTo>
                      <a:pt x="2989" y="1311"/>
                    </a:lnTo>
                    <a:lnTo>
                      <a:pt x="3000" y="1378"/>
                    </a:lnTo>
                    <a:lnTo>
                      <a:pt x="3008" y="1444"/>
                    </a:lnTo>
                    <a:lnTo>
                      <a:pt x="3015" y="1510"/>
                    </a:lnTo>
                    <a:lnTo>
                      <a:pt x="3018" y="1574"/>
                    </a:lnTo>
                    <a:lnTo>
                      <a:pt x="2967" y="1571"/>
                    </a:lnTo>
                    <a:lnTo>
                      <a:pt x="2917" y="1568"/>
                    </a:lnTo>
                    <a:lnTo>
                      <a:pt x="2866" y="1567"/>
                    </a:lnTo>
                    <a:lnTo>
                      <a:pt x="2815" y="1566"/>
                    </a:lnTo>
                    <a:lnTo>
                      <a:pt x="2763" y="1566"/>
                    </a:lnTo>
                    <a:lnTo>
                      <a:pt x="2711" y="1567"/>
                    </a:lnTo>
                    <a:lnTo>
                      <a:pt x="2659" y="1569"/>
                    </a:lnTo>
                    <a:lnTo>
                      <a:pt x="2606" y="1572"/>
                    </a:lnTo>
                    <a:lnTo>
                      <a:pt x="2553" y="1575"/>
                    </a:lnTo>
                    <a:lnTo>
                      <a:pt x="2500" y="1578"/>
                    </a:lnTo>
                    <a:lnTo>
                      <a:pt x="2447" y="1582"/>
                    </a:lnTo>
                    <a:lnTo>
                      <a:pt x="2393" y="1587"/>
                    </a:lnTo>
                    <a:lnTo>
                      <a:pt x="2341" y="1592"/>
                    </a:lnTo>
                    <a:lnTo>
                      <a:pt x="2287" y="1597"/>
                    </a:lnTo>
                    <a:lnTo>
                      <a:pt x="2233" y="1602"/>
                    </a:lnTo>
                    <a:lnTo>
                      <a:pt x="2179" y="1607"/>
                    </a:lnTo>
                    <a:lnTo>
                      <a:pt x="2125" y="1613"/>
                    </a:lnTo>
                    <a:lnTo>
                      <a:pt x="2071" y="1618"/>
                    </a:lnTo>
                    <a:lnTo>
                      <a:pt x="2017" y="1624"/>
                    </a:lnTo>
                    <a:lnTo>
                      <a:pt x="1963" y="1629"/>
                    </a:lnTo>
                    <a:lnTo>
                      <a:pt x="1909" y="1634"/>
                    </a:lnTo>
                    <a:lnTo>
                      <a:pt x="1855" y="1639"/>
                    </a:lnTo>
                    <a:lnTo>
                      <a:pt x="1801" y="1643"/>
                    </a:lnTo>
                    <a:lnTo>
                      <a:pt x="1748" y="1648"/>
                    </a:lnTo>
                    <a:lnTo>
                      <a:pt x="1695" y="1652"/>
                    </a:lnTo>
                    <a:lnTo>
                      <a:pt x="1641" y="1656"/>
                    </a:lnTo>
                    <a:lnTo>
                      <a:pt x="1588" y="1658"/>
                    </a:lnTo>
                    <a:lnTo>
                      <a:pt x="1534" y="1660"/>
                    </a:lnTo>
                    <a:lnTo>
                      <a:pt x="1481" y="1662"/>
                    </a:lnTo>
                    <a:lnTo>
                      <a:pt x="1428" y="1662"/>
                    </a:lnTo>
                    <a:lnTo>
                      <a:pt x="1376" y="1662"/>
                    </a:lnTo>
                    <a:lnTo>
                      <a:pt x="1323" y="1661"/>
                    </a:lnTo>
                    <a:lnTo>
                      <a:pt x="1281" y="1660"/>
                    </a:lnTo>
                    <a:lnTo>
                      <a:pt x="1239" y="1658"/>
                    </a:lnTo>
                    <a:lnTo>
                      <a:pt x="1197" y="1657"/>
                    </a:lnTo>
                    <a:lnTo>
                      <a:pt x="1154" y="1655"/>
                    </a:lnTo>
                    <a:lnTo>
                      <a:pt x="1111" y="1654"/>
                    </a:lnTo>
                    <a:lnTo>
                      <a:pt x="1067" y="1652"/>
                    </a:lnTo>
                    <a:lnTo>
                      <a:pt x="1023" y="1649"/>
                    </a:lnTo>
                    <a:lnTo>
                      <a:pt x="978" y="1647"/>
                    </a:lnTo>
                    <a:lnTo>
                      <a:pt x="934" y="1645"/>
                    </a:lnTo>
                    <a:lnTo>
                      <a:pt x="889" y="1643"/>
                    </a:lnTo>
                    <a:lnTo>
                      <a:pt x="845" y="1640"/>
                    </a:lnTo>
                    <a:lnTo>
                      <a:pt x="800" y="1637"/>
                    </a:lnTo>
                    <a:lnTo>
                      <a:pt x="755" y="1634"/>
                    </a:lnTo>
                    <a:lnTo>
                      <a:pt x="711" y="1631"/>
                    </a:lnTo>
                    <a:lnTo>
                      <a:pt x="667" y="1628"/>
                    </a:lnTo>
                    <a:lnTo>
                      <a:pt x="623" y="1624"/>
                    </a:lnTo>
                    <a:lnTo>
                      <a:pt x="579" y="1620"/>
                    </a:lnTo>
                    <a:lnTo>
                      <a:pt x="536" y="1615"/>
                    </a:lnTo>
                    <a:lnTo>
                      <a:pt x="493" y="1611"/>
                    </a:lnTo>
                    <a:lnTo>
                      <a:pt x="451" y="1605"/>
                    </a:lnTo>
                    <a:lnTo>
                      <a:pt x="409" y="1600"/>
                    </a:lnTo>
                    <a:lnTo>
                      <a:pt x="368" y="1594"/>
                    </a:lnTo>
                    <a:lnTo>
                      <a:pt x="327" y="1588"/>
                    </a:lnTo>
                    <a:lnTo>
                      <a:pt x="287" y="1581"/>
                    </a:lnTo>
                    <a:lnTo>
                      <a:pt x="248" y="1574"/>
                    </a:lnTo>
                    <a:lnTo>
                      <a:pt x="209" y="1566"/>
                    </a:lnTo>
                    <a:lnTo>
                      <a:pt x="171" y="1557"/>
                    </a:lnTo>
                    <a:lnTo>
                      <a:pt x="136" y="1548"/>
                    </a:lnTo>
                    <a:lnTo>
                      <a:pt x="100" y="1539"/>
                    </a:lnTo>
                    <a:lnTo>
                      <a:pt x="66" y="1529"/>
                    </a:lnTo>
                    <a:lnTo>
                      <a:pt x="32" y="1519"/>
                    </a:lnTo>
                    <a:lnTo>
                      <a:pt x="0" y="1508"/>
                    </a:lnTo>
                    <a:lnTo>
                      <a:pt x="16" y="1461"/>
                    </a:lnTo>
                    <a:lnTo>
                      <a:pt x="33" y="1415"/>
                    </a:lnTo>
                    <a:lnTo>
                      <a:pt x="52" y="1369"/>
                    </a:lnTo>
                    <a:lnTo>
                      <a:pt x="70" y="1325"/>
                    </a:lnTo>
                    <a:lnTo>
                      <a:pt x="88" y="1280"/>
                    </a:lnTo>
                    <a:lnTo>
                      <a:pt x="108" y="1236"/>
                    </a:lnTo>
                    <a:lnTo>
                      <a:pt x="127" y="1193"/>
                    </a:lnTo>
                    <a:lnTo>
                      <a:pt x="148" y="1151"/>
                    </a:lnTo>
                    <a:lnTo>
                      <a:pt x="169" y="1109"/>
                    </a:lnTo>
                    <a:lnTo>
                      <a:pt x="191" y="1067"/>
                    </a:lnTo>
                    <a:lnTo>
                      <a:pt x="212" y="1027"/>
                    </a:lnTo>
                    <a:lnTo>
                      <a:pt x="235" y="986"/>
                    </a:lnTo>
                    <a:lnTo>
                      <a:pt x="258" y="946"/>
                    </a:lnTo>
                    <a:lnTo>
                      <a:pt x="281" y="906"/>
                    </a:lnTo>
                    <a:lnTo>
                      <a:pt x="306" y="868"/>
                    </a:lnTo>
                    <a:lnTo>
                      <a:pt x="331" y="830"/>
                    </a:lnTo>
                    <a:lnTo>
                      <a:pt x="357" y="792"/>
                    </a:lnTo>
                    <a:lnTo>
                      <a:pt x="383" y="755"/>
                    </a:lnTo>
                    <a:lnTo>
                      <a:pt x="410" y="718"/>
                    </a:lnTo>
                    <a:lnTo>
                      <a:pt x="437" y="682"/>
                    </a:lnTo>
                    <a:lnTo>
                      <a:pt x="465" y="647"/>
                    </a:lnTo>
                    <a:lnTo>
                      <a:pt x="493" y="611"/>
                    </a:lnTo>
                    <a:lnTo>
                      <a:pt x="522" y="577"/>
                    </a:lnTo>
                    <a:lnTo>
                      <a:pt x="552" y="542"/>
                    </a:lnTo>
                    <a:lnTo>
                      <a:pt x="582" y="508"/>
                    </a:lnTo>
                    <a:lnTo>
                      <a:pt x="614" y="475"/>
                    </a:lnTo>
                    <a:lnTo>
                      <a:pt x="645" y="442"/>
                    </a:lnTo>
                    <a:lnTo>
                      <a:pt x="677" y="409"/>
                    </a:lnTo>
                    <a:lnTo>
                      <a:pt x="710" y="378"/>
                    </a:lnTo>
                    <a:lnTo>
                      <a:pt x="743" y="345"/>
                    </a:lnTo>
                    <a:lnTo>
                      <a:pt x="778" y="314"/>
                    </a:lnTo>
                    <a:lnTo>
                      <a:pt x="812" y="284"/>
                    </a:lnTo>
                    <a:lnTo>
                      <a:pt x="836" y="264"/>
                    </a:lnTo>
                    <a:lnTo>
                      <a:pt x="860" y="245"/>
                    </a:lnTo>
                    <a:lnTo>
                      <a:pt x="884" y="227"/>
                    </a:lnTo>
                    <a:lnTo>
                      <a:pt x="910" y="210"/>
                    </a:lnTo>
                    <a:lnTo>
                      <a:pt x="937" y="193"/>
                    </a:lnTo>
                    <a:lnTo>
                      <a:pt x="964" y="176"/>
                    </a:lnTo>
                    <a:lnTo>
                      <a:pt x="992" y="160"/>
                    </a:lnTo>
                    <a:lnTo>
                      <a:pt x="1021" y="145"/>
                    </a:lnTo>
                    <a:lnTo>
                      <a:pt x="1051" y="131"/>
                    </a:lnTo>
                    <a:lnTo>
                      <a:pt x="1080" y="118"/>
                    </a:lnTo>
                    <a:lnTo>
                      <a:pt x="1110" y="105"/>
                    </a:lnTo>
                    <a:lnTo>
                      <a:pt x="1141" y="92"/>
                    </a:lnTo>
                    <a:lnTo>
                      <a:pt x="1172" y="81"/>
                    </a:lnTo>
                    <a:lnTo>
                      <a:pt x="1204" y="70"/>
                    </a:lnTo>
                    <a:lnTo>
                      <a:pt x="1236" y="60"/>
                    </a:lnTo>
                    <a:lnTo>
                      <a:pt x="1268" y="51"/>
                    </a:lnTo>
                    <a:lnTo>
                      <a:pt x="1301" y="43"/>
                    </a:lnTo>
                    <a:lnTo>
                      <a:pt x="1333" y="35"/>
                    </a:lnTo>
                    <a:lnTo>
                      <a:pt x="1367" y="28"/>
                    </a:lnTo>
                    <a:lnTo>
                      <a:pt x="1399" y="22"/>
                    </a:lnTo>
                    <a:lnTo>
                      <a:pt x="1432" y="17"/>
                    </a:lnTo>
                    <a:lnTo>
                      <a:pt x="1465" y="12"/>
                    </a:lnTo>
                    <a:lnTo>
                      <a:pt x="1498" y="8"/>
                    </a:lnTo>
                    <a:lnTo>
                      <a:pt x="1532" y="4"/>
                    </a:lnTo>
                    <a:lnTo>
                      <a:pt x="1564" y="2"/>
                    </a:lnTo>
                    <a:lnTo>
                      <a:pt x="1596" y="1"/>
                    </a:lnTo>
                    <a:lnTo>
                      <a:pt x="1629" y="0"/>
                    </a:lnTo>
                    <a:lnTo>
                      <a:pt x="1661" y="0"/>
                    </a:lnTo>
                    <a:lnTo>
                      <a:pt x="1693" y="2"/>
                    </a:lnTo>
                    <a:lnTo>
                      <a:pt x="1725" y="3"/>
                    </a:lnTo>
                    <a:lnTo>
                      <a:pt x="1756" y="7"/>
                    </a:lnTo>
                    <a:lnTo>
                      <a:pt x="1787" y="11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5230" y="3337"/>
              <a:ext cx="74" cy="47"/>
            </a:xfrm>
            <a:custGeom>
              <a:avLst/>
              <a:gdLst>
                <a:gd name="T0" fmla="*/ 0 w 892"/>
                <a:gd name="T1" fmla="*/ 0 h 555"/>
                <a:gd name="T2" fmla="*/ 0 w 892"/>
                <a:gd name="T3" fmla="*/ 0 h 555"/>
                <a:gd name="T4" fmla="*/ 0 w 892"/>
                <a:gd name="T5" fmla="*/ 0 h 555"/>
                <a:gd name="T6" fmla="*/ 0 w 892"/>
                <a:gd name="T7" fmla="*/ 0 h 555"/>
                <a:gd name="T8" fmla="*/ 0 w 892"/>
                <a:gd name="T9" fmla="*/ 0 h 555"/>
                <a:gd name="T10" fmla="*/ 0 w 892"/>
                <a:gd name="T11" fmla="*/ 0 h 555"/>
                <a:gd name="T12" fmla="*/ 0 w 892"/>
                <a:gd name="T13" fmla="*/ 0 h 555"/>
                <a:gd name="T14" fmla="*/ 0 w 892"/>
                <a:gd name="T15" fmla="*/ 0 h 555"/>
                <a:gd name="T16" fmla="*/ 0 w 892"/>
                <a:gd name="T17" fmla="*/ 0 h 555"/>
                <a:gd name="T18" fmla="*/ 0 w 892"/>
                <a:gd name="T19" fmla="*/ 0 h 555"/>
                <a:gd name="T20" fmla="*/ 0 w 892"/>
                <a:gd name="T21" fmla="*/ 0 h 555"/>
                <a:gd name="T22" fmla="*/ 0 w 892"/>
                <a:gd name="T23" fmla="*/ 0 h 555"/>
                <a:gd name="T24" fmla="*/ 0 w 892"/>
                <a:gd name="T25" fmla="*/ 0 h 555"/>
                <a:gd name="T26" fmla="*/ 0 w 892"/>
                <a:gd name="T27" fmla="*/ 0 h 555"/>
                <a:gd name="T28" fmla="*/ 0 w 892"/>
                <a:gd name="T29" fmla="*/ 0 h 555"/>
                <a:gd name="T30" fmla="*/ 0 w 892"/>
                <a:gd name="T31" fmla="*/ 0 h 555"/>
                <a:gd name="T32" fmla="*/ 0 w 892"/>
                <a:gd name="T33" fmla="*/ 0 h 555"/>
                <a:gd name="T34" fmla="*/ 0 w 892"/>
                <a:gd name="T35" fmla="*/ 0 h 555"/>
                <a:gd name="T36" fmla="*/ 0 w 892"/>
                <a:gd name="T37" fmla="*/ 0 h 555"/>
                <a:gd name="T38" fmla="*/ 0 w 892"/>
                <a:gd name="T39" fmla="*/ 0 h 555"/>
                <a:gd name="T40" fmla="*/ 0 w 892"/>
                <a:gd name="T41" fmla="*/ 0 h 555"/>
                <a:gd name="T42" fmla="*/ 0 w 892"/>
                <a:gd name="T43" fmla="*/ 0 h 555"/>
                <a:gd name="T44" fmla="*/ 0 w 892"/>
                <a:gd name="T45" fmla="*/ 0 h 555"/>
                <a:gd name="T46" fmla="*/ 0 w 892"/>
                <a:gd name="T47" fmla="*/ 0 h 555"/>
                <a:gd name="T48" fmla="*/ 0 w 892"/>
                <a:gd name="T49" fmla="*/ 0 h 555"/>
                <a:gd name="T50" fmla="*/ 0 w 892"/>
                <a:gd name="T51" fmla="*/ 0 h 555"/>
                <a:gd name="T52" fmla="*/ 0 w 892"/>
                <a:gd name="T53" fmla="*/ 0 h 555"/>
                <a:gd name="T54" fmla="*/ 0 w 892"/>
                <a:gd name="T55" fmla="*/ 0 h 555"/>
                <a:gd name="T56" fmla="*/ 0 w 892"/>
                <a:gd name="T57" fmla="*/ 0 h 555"/>
                <a:gd name="T58" fmla="*/ 0 w 892"/>
                <a:gd name="T59" fmla="*/ 0 h 555"/>
                <a:gd name="T60" fmla="*/ 0 w 892"/>
                <a:gd name="T61" fmla="*/ 0 h 555"/>
                <a:gd name="T62" fmla="*/ 0 w 892"/>
                <a:gd name="T63" fmla="*/ 0 h 555"/>
                <a:gd name="T64" fmla="*/ 0 w 892"/>
                <a:gd name="T65" fmla="*/ 0 h 555"/>
                <a:gd name="T66" fmla="*/ 0 w 892"/>
                <a:gd name="T67" fmla="*/ 0 h 5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2" h="555">
                  <a:moveTo>
                    <a:pt x="892" y="533"/>
                  </a:moveTo>
                  <a:lnTo>
                    <a:pt x="892" y="533"/>
                  </a:lnTo>
                  <a:lnTo>
                    <a:pt x="873" y="507"/>
                  </a:lnTo>
                  <a:lnTo>
                    <a:pt x="851" y="482"/>
                  </a:lnTo>
                  <a:lnTo>
                    <a:pt x="830" y="456"/>
                  </a:lnTo>
                  <a:lnTo>
                    <a:pt x="808" y="431"/>
                  </a:lnTo>
                  <a:lnTo>
                    <a:pt x="786" y="408"/>
                  </a:lnTo>
                  <a:lnTo>
                    <a:pt x="763" y="385"/>
                  </a:lnTo>
                  <a:lnTo>
                    <a:pt x="740" y="361"/>
                  </a:lnTo>
                  <a:lnTo>
                    <a:pt x="716" y="338"/>
                  </a:lnTo>
                  <a:lnTo>
                    <a:pt x="691" y="317"/>
                  </a:lnTo>
                  <a:lnTo>
                    <a:pt x="667" y="295"/>
                  </a:lnTo>
                  <a:lnTo>
                    <a:pt x="641" y="274"/>
                  </a:lnTo>
                  <a:lnTo>
                    <a:pt x="615" y="254"/>
                  </a:lnTo>
                  <a:lnTo>
                    <a:pt x="589" y="234"/>
                  </a:lnTo>
                  <a:lnTo>
                    <a:pt x="561" y="216"/>
                  </a:lnTo>
                  <a:lnTo>
                    <a:pt x="534" y="197"/>
                  </a:lnTo>
                  <a:lnTo>
                    <a:pt x="507" y="180"/>
                  </a:lnTo>
                  <a:lnTo>
                    <a:pt x="478" y="163"/>
                  </a:lnTo>
                  <a:lnTo>
                    <a:pt x="450" y="147"/>
                  </a:lnTo>
                  <a:lnTo>
                    <a:pt x="420" y="132"/>
                  </a:lnTo>
                  <a:lnTo>
                    <a:pt x="391" y="117"/>
                  </a:lnTo>
                  <a:lnTo>
                    <a:pt x="360" y="102"/>
                  </a:lnTo>
                  <a:lnTo>
                    <a:pt x="330" y="89"/>
                  </a:lnTo>
                  <a:lnTo>
                    <a:pt x="300" y="76"/>
                  </a:lnTo>
                  <a:lnTo>
                    <a:pt x="269" y="65"/>
                  </a:lnTo>
                  <a:lnTo>
                    <a:pt x="237" y="54"/>
                  </a:lnTo>
                  <a:lnTo>
                    <a:pt x="205" y="43"/>
                  </a:lnTo>
                  <a:lnTo>
                    <a:pt x="173" y="34"/>
                  </a:lnTo>
                  <a:lnTo>
                    <a:pt x="140" y="26"/>
                  </a:lnTo>
                  <a:lnTo>
                    <a:pt x="107" y="18"/>
                  </a:lnTo>
                  <a:lnTo>
                    <a:pt x="74" y="11"/>
                  </a:lnTo>
                  <a:lnTo>
                    <a:pt x="40" y="5"/>
                  </a:lnTo>
                  <a:lnTo>
                    <a:pt x="7" y="0"/>
                  </a:lnTo>
                  <a:lnTo>
                    <a:pt x="0" y="39"/>
                  </a:lnTo>
                  <a:lnTo>
                    <a:pt x="33" y="44"/>
                  </a:lnTo>
                  <a:lnTo>
                    <a:pt x="66" y="50"/>
                  </a:lnTo>
                  <a:lnTo>
                    <a:pt x="98" y="56"/>
                  </a:lnTo>
                  <a:lnTo>
                    <a:pt x="129" y="64"/>
                  </a:lnTo>
                  <a:lnTo>
                    <a:pt x="162" y="72"/>
                  </a:lnTo>
                  <a:lnTo>
                    <a:pt x="192" y="81"/>
                  </a:lnTo>
                  <a:lnTo>
                    <a:pt x="222" y="90"/>
                  </a:lnTo>
                  <a:lnTo>
                    <a:pt x="254" y="101"/>
                  </a:lnTo>
                  <a:lnTo>
                    <a:pt x="283" y="113"/>
                  </a:lnTo>
                  <a:lnTo>
                    <a:pt x="313" y="126"/>
                  </a:lnTo>
                  <a:lnTo>
                    <a:pt x="343" y="139"/>
                  </a:lnTo>
                  <a:lnTo>
                    <a:pt x="371" y="151"/>
                  </a:lnTo>
                  <a:lnTo>
                    <a:pt x="400" y="166"/>
                  </a:lnTo>
                  <a:lnTo>
                    <a:pt x="428" y="181"/>
                  </a:lnTo>
                  <a:lnTo>
                    <a:pt x="456" y="197"/>
                  </a:lnTo>
                  <a:lnTo>
                    <a:pt x="483" y="213"/>
                  </a:lnTo>
                  <a:lnTo>
                    <a:pt x="510" y="230"/>
                  </a:lnTo>
                  <a:lnTo>
                    <a:pt x="537" y="248"/>
                  </a:lnTo>
                  <a:lnTo>
                    <a:pt x="563" y="266"/>
                  </a:lnTo>
                  <a:lnTo>
                    <a:pt x="589" y="284"/>
                  </a:lnTo>
                  <a:lnTo>
                    <a:pt x="613" y="305"/>
                  </a:lnTo>
                  <a:lnTo>
                    <a:pt x="639" y="325"/>
                  </a:lnTo>
                  <a:lnTo>
                    <a:pt x="663" y="345"/>
                  </a:lnTo>
                  <a:lnTo>
                    <a:pt x="686" y="366"/>
                  </a:lnTo>
                  <a:lnTo>
                    <a:pt x="710" y="388"/>
                  </a:lnTo>
                  <a:lnTo>
                    <a:pt x="732" y="411"/>
                  </a:lnTo>
                  <a:lnTo>
                    <a:pt x="754" y="434"/>
                  </a:lnTo>
                  <a:lnTo>
                    <a:pt x="776" y="457"/>
                  </a:lnTo>
                  <a:lnTo>
                    <a:pt x="797" y="481"/>
                  </a:lnTo>
                  <a:lnTo>
                    <a:pt x="819" y="506"/>
                  </a:lnTo>
                  <a:lnTo>
                    <a:pt x="838" y="531"/>
                  </a:lnTo>
                  <a:lnTo>
                    <a:pt x="858" y="555"/>
                  </a:lnTo>
                  <a:lnTo>
                    <a:pt x="892" y="5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5301" y="3382"/>
              <a:ext cx="33" cy="89"/>
            </a:xfrm>
            <a:custGeom>
              <a:avLst/>
              <a:gdLst>
                <a:gd name="T0" fmla="*/ 0 w 397"/>
                <a:gd name="T1" fmla="*/ 0 h 1069"/>
                <a:gd name="T2" fmla="*/ 0 w 397"/>
                <a:gd name="T3" fmla="*/ 0 h 1069"/>
                <a:gd name="T4" fmla="*/ 0 w 397"/>
                <a:gd name="T5" fmla="*/ 0 h 1069"/>
                <a:gd name="T6" fmla="*/ 0 w 397"/>
                <a:gd name="T7" fmla="*/ 0 h 1069"/>
                <a:gd name="T8" fmla="*/ 0 w 397"/>
                <a:gd name="T9" fmla="*/ 0 h 1069"/>
                <a:gd name="T10" fmla="*/ 0 w 397"/>
                <a:gd name="T11" fmla="*/ 0 h 1069"/>
                <a:gd name="T12" fmla="*/ 0 w 397"/>
                <a:gd name="T13" fmla="*/ 0 h 1069"/>
                <a:gd name="T14" fmla="*/ 0 w 397"/>
                <a:gd name="T15" fmla="*/ 0 h 1069"/>
                <a:gd name="T16" fmla="*/ 0 w 397"/>
                <a:gd name="T17" fmla="*/ 0 h 1069"/>
                <a:gd name="T18" fmla="*/ 0 w 397"/>
                <a:gd name="T19" fmla="*/ 0 h 1069"/>
                <a:gd name="T20" fmla="*/ 0 w 397"/>
                <a:gd name="T21" fmla="*/ 0 h 1069"/>
                <a:gd name="T22" fmla="*/ 0 w 397"/>
                <a:gd name="T23" fmla="*/ 0 h 1069"/>
                <a:gd name="T24" fmla="*/ 0 w 397"/>
                <a:gd name="T25" fmla="*/ 0 h 1069"/>
                <a:gd name="T26" fmla="*/ 0 w 397"/>
                <a:gd name="T27" fmla="*/ 0 h 1069"/>
                <a:gd name="T28" fmla="*/ 0 w 397"/>
                <a:gd name="T29" fmla="*/ 0 h 1069"/>
                <a:gd name="T30" fmla="*/ 0 w 397"/>
                <a:gd name="T31" fmla="*/ 0 h 1069"/>
                <a:gd name="T32" fmla="*/ 0 w 397"/>
                <a:gd name="T33" fmla="*/ 0 h 1069"/>
                <a:gd name="T34" fmla="*/ 0 w 397"/>
                <a:gd name="T35" fmla="*/ 0 h 1069"/>
                <a:gd name="T36" fmla="*/ 0 w 397"/>
                <a:gd name="T37" fmla="*/ 0 h 1069"/>
                <a:gd name="T38" fmla="*/ 0 w 397"/>
                <a:gd name="T39" fmla="*/ 0 h 1069"/>
                <a:gd name="T40" fmla="*/ 0 w 397"/>
                <a:gd name="T41" fmla="*/ 0 h 1069"/>
                <a:gd name="T42" fmla="*/ 0 w 397"/>
                <a:gd name="T43" fmla="*/ 0 h 1069"/>
                <a:gd name="T44" fmla="*/ 0 w 397"/>
                <a:gd name="T45" fmla="*/ 0 h 1069"/>
                <a:gd name="T46" fmla="*/ 0 w 397"/>
                <a:gd name="T47" fmla="*/ 0 h 1069"/>
                <a:gd name="T48" fmla="*/ 0 w 397"/>
                <a:gd name="T49" fmla="*/ 0 h 1069"/>
                <a:gd name="T50" fmla="*/ 0 w 397"/>
                <a:gd name="T51" fmla="*/ 0 h 1069"/>
                <a:gd name="T52" fmla="*/ 0 w 397"/>
                <a:gd name="T53" fmla="*/ 0 h 1069"/>
                <a:gd name="T54" fmla="*/ 0 w 397"/>
                <a:gd name="T55" fmla="*/ 0 h 1069"/>
                <a:gd name="T56" fmla="*/ 0 w 397"/>
                <a:gd name="T57" fmla="*/ 0 h 1069"/>
                <a:gd name="T58" fmla="*/ 0 w 397"/>
                <a:gd name="T59" fmla="*/ 0 h 1069"/>
                <a:gd name="T60" fmla="*/ 0 w 397"/>
                <a:gd name="T61" fmla="*/ 0 h 1069"/>
                <a:gd name="T62" fmla="*/ 0 w 397"/>
                <a:gd name="T63" fmla="*/ 0 h 1069"/>
                <a:gd name="T64" fmla="*/ 0 w 397"/>
                <a:gd name="T65" fmla="*/ 0 h 1069"/>
                <a:gd name="T66" fmla="*/ 0 w 397"/>
                <a:gd name="T67" fmla="*/ 0 h 10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7" h="1069">
                  <a:moveTo>
                    <a:pt x="374" y="1069"/>
                  </a:moveTo>
                  <a:lnTo>
                    <a:pt x="397" y="1049"/>
                  </a:lnTo>
                  <a:lnTo>
                    <a:pt x="395" y="1016"/>
                  </a:lnTo>
                  <a:lnTo>
                    <a:pt x="393" y="985"/>
                  </a:lnTo>
                  <a:lnTo>
                    <a:pt x="390" y="951"/>
                  </a:lnTo>
                  <a:lnTo>
                    <a:pt x="387" y="918"/>
                  </a:lnTo>
                  <a:lnTo>
                    <a:pt x="384" y="885"/>
                  </a:lnTo>
                  <a:lnTo>
                    <a:pt x="378" y="850"/>
                  </a:lnTo>
                  <a:lnTo>
                    <a:pt x="373" y="817"/>
                  </a:lnTo>
                  <a:lnTo>
                    <a:pt x="367" y="784"/>
                  </a:lnTo>
                  <a:lnTo>
                    <a:pt x="361" y="749"/>
                  </a:lnTo>
                  <a:lnTo>
                    <a:pt x="353" y="716"/>
                  </a:lnTo>
                  <a:lnTo>
                    <a:pt x="346" y="682"/>
                  </a:lnTo>
                  <a:lnTo>
                    <a:pt x="337" y="648"/>
                  </a:lnTo>
                  <a:lnTo>
                    <a:pt x="329" y="613"/>
                  </a:lnTo>
                  <a:lnTo>
                    <a:pt x="319" y="580"/>
                  </a:lnTo>
                  <a:lnTo>
                    <a:pt x="309" y="545"/>
                  </a:lnTo>
                  <a:lnTo>
                    <a:pt x="298" y="511"/>
                  </a:lnTo>
                  <a:lnTo>
                    <a:pt x="285" y="477"/>
                  </a:lnTo>
                  <a:lnTo>
                    <a:pt x="274" y="444"/>
                  </a:lnTo>
                  <a:lnTo>
                    <a:pt x="261" y="410"/>
                  </a:lnTo>
                  <a:lnTo>
                    <a:pt x="247" y="376"/>
                  </a:lnTo>
                  <a:lnTo>
                    <a:pt x="233" y="343"/>
                  </a:lnTo>
                  <a:lnTo>
                    <a:pt x="219" y="310"/>
                  </a:lnTo>
                  <a:lnTo>
                    <a:pt x="202" y="277"/>
                  </a:lnTo>
                  <a:lnTo>
                    <a:pt x="187" y="245"/>
                  </a:lnTo>
                  <a:lnTo>
                    <a:pt x="169" y="212"/>
                  </a:lnTo>
                  <a:lnTo>
                    <a:pt x="152" y="181"/>
                  </a:lnTo>
                  <a:lnTo>
                    <a:pt x="134" y="150"/>
                  </a:lnTo>
                  <a:lnTo>
                    <a:pt x="115" y="118"/>
                  </a:lnTo>
                  <a:lnTo>
                    <a:pt x="97" y="88"/>
                  </a:lnTo>
                  <a:lnTo>
                    <a:pt x="75" y="58"/>
                  </a:lnTo>
                  <a:lnTo>
                    <a:pt x="55" y="28"/>
                  </a:lnTo>
                  <a:lnTo>
                    <a:pt x="34" y="0"/>
                  </a:lnTo>
                  <a:lnTo>
                    <a:pt x="0" y="22"/>
                  </a:lnTo>
                  <a:lnTo>
                    <a:pt x="20" y="51"/>
                  </a:lnTo>
                  <a:lnTo>
                    <a:pt x="41" y="80"/>
                  </a:lnTo>
                  <a:lnTo>
                    <a:pt x="60" y="108"/>
                  </a:lnTo>
                  <a:lnTo>
                    <a:pt x="78" y="139"/>
                  </a:lnTo>
                  <a:lnTo>
                    <a:pt x="98" y="168"/>
                  </a:lnTo>
                  <a:lnTo>
                    <a:pt x="115" y="199"/>
                  </a:lnTo>
                  <a:lnTo>
                    <a:pt x="132" y="231"/>
                  </a:lnTo>
                  <a:lnTo>
                    <a:pt x="148" y="261"/>
                  </a:lnTo>
                  <a:lnTo>
                    <a:pt x="164" y="293"/>
                  </a:lnTo>
                  <a:lnTo>
                    <a:pt x="180" y="326"/>
                  </a:lnTo>
                  <a:lnTo>
                    <a:pt x="194" y="357"/>
                  </a:lnTo>
                  <a:lnTo>
                    <a:pt x="208" y="390"/>
                  </a:lnTo>
                  <a:lnTo>
                    <a:pt x="222" y="424"/>
                  </a:lnTo>
                  <a:lnTo>
                    <a:pt x="235" y="456"/>
                  </a:lnTo>
                  <a:lnTo>
                    <a:pt x="247" y="490"/>
                  </a:lnTo>
                  <a:lnTo>
                    <a:pt x="257" y="523"/>
                  </a:lnTo>
                  <a:lnTo>
                    <a:pt x="268" y="555"/>
                  </a:lnTo>
                  <a:lnTo>
                    <a:pt x="278" y="590"/>
                  </a:lnTo>
                  <a:lnTo>
                    <a:pt x="288" y="623"/>
                  </a:lnTo>
                  <a:lnTo>
                    <a:pt x="296" y="656"/>
                  </a:lnTo>
                  <a:lnTo>
                    <a:pt x="305" y="690"/>
                  </a:lnTo>
                  <a:lnTo>
                    <a:pt x="312" y="724"/>
                  </a:lnTo>
                  <a:lnTo>
                    <a:pt x="320" y="757"/>
                  </a:lnTo>
                  <a:lnTo>
                    <a:pt x="326" y="790"/>
                  </a:lnTo>
                  <a:lnTo>
                    <a:pt x="332" y="823"/>
                  </a:lnTo>
                  <a:lnTo>
                    <a:pt x="337" y="857"/>
                  </a:lnTo>
                  <a:lnTo>
                    <a:pt x="343" y="889"/>
                  </a:lnTo>
                  <a:lnTo>
                    <a:pt x="346" y="922"/>
                  </a:lnTo>
                  <a:lnTo>
                    <a:pt x="349" y="955"/>
                  </a:lnTo>
                  <a:lnTo>
                    <a:pt x="352" y="987"/>
                  </a:lnTo>
                  <a:lnTo>
                    <a:pt x="354" y="1018"/>
                  </a:lnTo>
                  <a:lnTo>
                    <a:pt x="356" y="1051"/>
                  </a:lnTo>
                  <a:lnTo>
                    <a:pt x="378" y="1030"/>
                  </a:lnTo>
                  <a:lnTo>
                    <a:pt x="374" y="10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5191" y="3467"/>
              <a:ext cx="142" cy="11"/>
            </a:xfrm>
            <a:custGeom>
              <a:avLst/>
              <a:gdLst>
                <a:gd name="T0" fmla="*/ 0 w 1698"/>
                <a:gd name="T1" fmla="*/ 0 h 137"/>
                <a:gd name="T2" fmla="*/ 0 w 1698"/>
                <a:gd name="T3" fmla="*/ 0 h 137"/>
                <a:gd name="T4" fmla="*/ 0 w 1698"/>
                <a:gd name="T5" fmla="*/ 0 h 137"/>
                <a:gd name="T6" fmla="*/ 0 w 1698"/>
                <a:gd name="T7" fmla="*/ 0 h 137"/>
                <a:gd name="T8" fmla="*/ 0 w 1698"/>
                <a:gd name="T9" fmla="*/ 0 h 137"/>
                <a:gd name="T10" fmla="*/ 0 w 1698"/>
                <a:gd name="T11" fmla="*/ 0 h 137"/>
                <a:gd name="T12" fmla="*/ 0 w 1698"/>
                <a:gd name="T13" fmla="*/ 0 h 137"/>
                <a:gd name="T14" fmla="*/ 0 w 1698"/>
                <a:gd name="T15" fmla="*/ 0 h 137"/>
                <a:gd name="T16" fmla="*/ 0 w 1698"/>
                <a:gd name="T17" fmla="*/ 0 h 137"/>
                <a:gd name="T18" fmla="*/ 0 w 1698"/>
                <a:gd name="T19" fmla="*/ 0 h 137"/>
                <a:gd name="T20" fmla="*/ 0 w 1698"/>
                <a:gd name="T21" fmla="*/ 0 h 137"/>
                <a:gd name="T22" fmla="*/ 0 w 1698"/>
                <a:gd name="T23" fmla="*/ 0 h 137"/>
                <a:gd name="T24" fmla="*/ 0 w 1698"/>
                <a:gd name="T25" fmla="*/ 0 h 137"/>
                <a:gd name="T26" fmla="*/ 0 w 1698"/>
                <a:gd name="T27" fmla="*/ 0 h 137"/>
                <a:gd name="T28" fmla="*/ 0 w 1698"/>
                <a:gd name="T29" fmla="*/ 0 h 137"/>
                <a:gd name="T30" fmla="*/ 0 w 1698"/>
                <a:gd name="T31" fmla="*/ 0 h 137"/>
                <a:gd name="T32" fmla="*/ 0 w 1698"/>
                <a:gd name="T33" fmla="*/ 0 h 137"/>
                <a:gd name="T34" fmla="*/ 0 w 1698"/>
                <a:gd name="T35" fmla="*/ 0 h 137"/>
                <a:gd name="T36" fmla="*/ 0 w 1698"/>
                <a:gd name="T37" fmla="*/ 0 h 137"/>
                <a:gd name="T38" fmla="*/ 0 w 1698"/>
                <a:gd name="T39" fmla="*/ 0 h 137"/>
                <a:gd name="T40" fmla="*/ 0 w 1698"/>
                <a:gd name="T41" fmla="*/ 0 h 137"/>
                <a:gd name="T42" fmla="*/ 0 w 1698"/>
                <a:gd name="T43" fmla="*/ 0 h 137"/>
                <a:gd name="T44" fmla="*/ 0 w 1698"/>
                <a:gd name="T45" fmla="*/ 0 h 137"/>
                <a:gd name="T46" fmla="*/ 0 w 1698"/>
                <a:gd name="T47" fmla="*/ 0 h 137"/>
                <a:gd name="T48" fmla="*/ 0 w 1698"/>
                <a:gd name="T49" fmla="*/ 0 h 137"/>
                <a:gd name="T50" fmla="*/ 0 w 1698"/>
                <a:gd name="T51" fmla="*/ 0 h 137"/>
                <a:gd name="T52" fmla="*/ 0 w 1698"/>
                <a:gd name="T53" fmla="*/ 0 h 137"/>
                <a:gd name="T54" fmla="*/ 0 w 1698"/>
                <a:gd name="T55" fmla="*/ 0 h 137"/>
                <a:gd name="T56" fmla="*/ 0 w 1698"/>
                <a:gd name="T57" fmla="*/ 0 h 137"/>
                <a:gd name="T58" fmla="*/ 0 w 1698"/>
                <a:gd name="T59" fmla="*/ 0 h 137"/>
                <a:gd name="T60" fmla="*/ 0 w 1698"/>
                <a:gd name="T61" fmla="*/ 0 h 137"/>
                <a:gd name="T62" fmla="*/ 0 w 1698"/>
                <a:gd name="T63" fmla="*/ 0 h 137"/>
                <a:gd name="T64" fmla="*/ 0 w 1698"/>
                <a:gd name="T65" fmla="*/ 0 h 137"/>
                <a:gd name="T66" fmla="*/ 0 w 1698"/>
                <a:gd name="T67" fmla="*/ 0 h 1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98" h="137">
                  <a:moveTo>
                    <a:pt x="0" y="135"/>
                  </a:moveTo>
                  <a:lnTo>
                    <a:pt x="0" y="135"/>
                  </a:lnTo>
                  <a:lnTo>
                    <a:pt x="54" y="137"/>
                  </a:lnTo>
                  <a:lnTo>
                    <a:pt x="106" y="137"/>
                  </a:lnTo>
                  <a:lnTo>
                    <a:pt x="159" y="137"/>
                  </a:lnTo>
                  <a:lnTo>
                    <a:pt x="213" y="134"/>
                  </a:lnTo>
                  <a:lnTo>
                    <a:pt x="267" y="132"/>
                  </a:lnTo>
                  <a:lnTo>
                    <a:pt x="320" y="130"/>
                  </a:lnTo>
                  <a:lnTo>
                    <a:pt x="374" y="126"/>
                  </a:lnTo>
                  <a:lnTo>
                    <a:pt x="429" y="123"/>
                  </a:lnTo>
                  <a:lnTo>
                    <a:pt x="481" y="118"/>
                  </a:lnTo>
                  <a:lnTo>
                    <a:pt x="535" y="114"/>
                  </a:lnTo>
                  <a:lnTo>
                    <a:pt x="589" y="109"/>
                  </a:lnTo>
                  <a:lnTo>
                    <a:pt x="643" y="103"/>
                  </a:lnTo>
                  <a:lnTo>
                    <a:pt x="697" y="98"/>
                  </a:lnTo>
                  <a:lnTo>
                    <a:pt x="751" y="92"/>
                  </a:lnTo>
                  <a:lnTo>
                    <a:pt x="805" y="87"/>
                  </a:lnTo>
                  <a:lnTo>
                    <a:pt x="859" y="81"/>
                  </a:lnTo>
                  <a:lnTo>
                    <a:pt x="913" y="76"/>
                  </a:lnTo>
                  <a:lnTo>
                    <a:pt x="967" y="71"/>
                  </a:lnTo>
                  <a:lnTo>
                    <a:pt x="1021" y="66"/>
                  </a:lnTo>
                  <a:lnTo>
                    <a:pt x="1074" y="61"/>
                  </a:lnTo>
                  <a:lnTo>
                    <a:pt x="1128" y="56"/>
                  </a:lnTo>
                  <a:lnTo>
                    <a:pt x="1179" y="52"/>
                  </a:lnTo>
                  <a:lnTo>
                    <a:pt x="1232" y="49"/>
                  </a:lnTo>
                  <a:lnTo>
                    <a:pt x="1285" y="46"/>
                  </a:lnTo>
                  <a:lnTo>
                    <a:pt x="1338" y="43"/>
                  </a:lnTo>
                  <a:lnTo>
                    <a:pt x="1390" y="41"/>
                  </a:lnTo>
                  <a:lnTo>
                    <a:pt x="1441" y="41"/>
                  </a:lnTo>
                  <a:lnTo>
                    <a:pt x="1493" y="41"/>
                  </a:lnTo>
                  <a:lnTo>
                    <a:pt x="1544" y="42"/>
                  </a:lnTo>
                  <a:lnTo>
                    <a:pt x="1594" y="42"/>
                  </a:lnTo>
                  <a:lnTo>
                    <a:pt x="1644" y="45"/>
                  </a:lnTo>
                  <a:lnTo>
                    <a:pt x="1694" y="48"/>
                  </a:lnTo>
                  <a:lnTo>
                    <a:pt x="1698" y="9"/>
                  </a:lnTo>
                  <a:lnTo>
                    <a:pt x="1646" y="6"/>
                  </a:lnTo>
                  <a:lnTo>
                    <a:pt x="1596" y="3"/>
                  </a:lnTo>
                  <a:lnTo>
                    <a:pt x="1544" y="1"/>
                  </a:lnTo>
                  <a:lnTo>
                    <a:pt x="1493" y="0"/>
                  </a:lnTo>
                  <a:lnTo>
                    <a:pt x="1441" y="0"/>
                  </a:lnTo>
                  <a:lnTo>
                    <a:pt x="1388" y="2"/>
                  </a:lnTo>
                  <a:lnTo>
                    <a:pt x="1336" y="4"/>
                  </a:lnTo>
                  <a:lnTo>
                    <a:pt x="1283" y="7"/>
                  </a:lnTo>
                  <a:lnTo>
                    <a:pt x="1230" y="10"/>
                  </a:lnTo>
                  <a:lnTo>
                    <a:pt x="1177" y="13"/>
                  </a:lnTo>
                  <a:lnTo>
                    <a:pt x="1123" y="18"/>
                  </a:lnTo>
                  <a:lnTo>
                    <a:pt x="1069" y="23"/>
                  </a:lnTo>
                  <a:lnTo>
                    <a:pt x="1016" y="28"/>
                  </a:lnTo>
                  <a:lnTo>
                    <a:pt x="963" y="33"/>
                  </a:lnTo>
                  <a:lnTo>
                    <a:pt x="909" y="38"/>
                  </a:lnTo>
                  <a:lnTo>
                    <a:pt x="855" y="43"/>
                  </a:lnTo>
                  <a:lnTo>
                    <a:pt x="801" y="49"/>
                  </a:lnTo>
                  <a:lnTo>
                    <a:pt x="747" y="54"/>
                  </a:lnTo>
                  <a:lnTo>
                    <a:pt x="693" y="60"/>
                  </a:lnTo>
                  <a:lnTo>
                    <a:pt x="639" y="65"/>
                  </a:lnTo>
                  <a:lnTo>
                    <a:pt x="585" y="70"/>
                  </a:lnTo>
                  <a:lnTo>
                    <a:pt x="531" y="75"/>
                  </a:lnTo>
                  <a:lnTo>
                    <a:pt x="477" y="79"/>
                  </a:lnTo>
                  <a:lnTo>
                    <a:pt x="424" y="84"/>
                  </a:lnTo>
                  <a:lnTo>
                    <a:pt x="371" y="87"/>
                  </a:lnTo>
                  <a:lnTo>
                    <a:pt x="317" y="91"/>
                  </a:lnTo>
                  <a:lnTo>
                    <a:pt x="265" y="93"/>
                  </a:lnTo>
                  <a:lnTo>
                    <a:pt x="211" y="95"/>
                  </a:lnTo>
                  <a:lnTo>
                    <a:pt x="159" y="96"/>
                  </a:lnTo>
                  <a:lnTo>
                    <a:pt x="106" y="96"/>
                  </a:lnTo>
                  <a:lnTo>
                    <a:pt x="54" y="96"/>
                  </a:lnTo>
                  <a:lnTo>
                    <a:pt x="3" y="96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5079" y="3462"/>
              <a:ext cx="112" cy="16"/>
            </a:xfrm>
            <a:custGeom>
              <a:avLst/>
              <a:gdLst>
                <a:gd name="T0" fmla="*/ 0 w 1346"/>
                <a:gd name="T1" fmla="*/ 0 h 190"/>
                <a:gd name="T2" fmla="*/ 0 w 1346"/>
                <a:gd name="T3" fmla="*/ 0 h 190"/>
                <a:gd name="T4" fmla="*/ 0 w 1346"/>
                <a:gd name="T5" fmla="*/ 0 h 190"/>
                <a:gd name="T6" fmla="*/ 0 w 1346"/>
                <a:gd name="T7" fmla="*/ 0 h 190"/>
                <a:gd name="T8" fmla="*/ 0 w 1346"/>
                <a:gd name="T9" fmla="*/ 0 h 190"/>
                <a:gd name="T10" fmla="*/ 0 w 1346"/>
                <a:gd name="T11" fmla="*/ 0 h 190"/>
                <a:gd name="T12" fmla="*/ 0 w 1346"/>
                <a:gd name="T13" fmla="*/ 0 h 190"/>
                <a:gd name="T14" fmla="*/ 0 w 1346"/>
                <a:gd name="T15" fmla="*/ 0 h 190"/>
                <a:gd name="T16" fmla="*/ 0 w 1346"/>
                <a:gd name="T17" fmla="*/ 0 h 190"/>
                <a:gd name="T18" fmla="*/ 0 w 1346"/>
                <a:gd name="T19" fmla="*/ 0 h 190"/>
                <a:gd name="T20" fmla="*/ 0 w 1346"/>
                <a:gd name="T21" fmla="*/ 0 h 190"/>
                <a:gd name="T22" fmla="*/ 0 w 1346"/>
                <a:gd name="T23" fmla="*/ 0 h 190"/>
                <a:gd name="T24" fmla="*/ 0 w 1346"/>
                <a:gd name="T25" fmla="*/ 0 h 190"/>
                <a:gd name="T26" fmla="*/ 0 w 1346"/>
                <a:gd name="T27" fmla="*/ 0 h 190"/>
                <a:gd name="T28" fmla="*/ 0 w 1346"/>
                <a:gd name="T29" fmla="*/ 0 h 190"/>
                <a:gd name="T30" fmla="*/ 0 w 1346"/>
                <a:gd name="T31" fmla="*/ 0 h 190"/>
                <a:gd name="T32" fmla="*/ 0 w 1346"/>
                <a:gd name="T33" fmla="*/ 0 h 190"/>
                <a:gd name="T34" fmla="*/ 0 w 1346"/>
                <a:gd name="T35" fmla="*/ 0 h 190"/>
                <a:gd name="T36" fmla="*/ 0 w 1346"/>
                <a:gd name="T37" fmla="*/ 0 h 190"/>
                <a:gd name="T38" fmla="*/ 0 w 1346"/>
                <a:gd name="T39" fmla="*/ 0 h 190"/>
                <a:gd name="T40" fmla="*/ 0 w 1346"/>
                <a:gd name="T41" fmla="*/ 0 h 190"/>
                <a:gd name="T42" fmla="*/ 0 w 1346"/>
                <a:gd name="T43" fmla="*/ 0 h 190"/>
                <a:gd name="T44" fmla="*/ 0 w 1346"/>
                <a:gd name="T45" fmla="*/ 0 h 190"/>
                <a:gd name="T46" fmla="*/ 0 w 1346"/>
                <a:gd name="T47" fmla="*/ 0 h 190"/>
                <a:gd name="T48" fmla="*/ 0 w 1346"/>
                <a:gd name="T49" fmla="*/ 0 h 190"/>
                <a:gd name="T50" fmla="*/ 0 w 1346"/>
                <a:gd name="T51" fmla="*/ 0 h 190"/>
                <a:gd name="T52" fmla="*/ 0 w 1346"/>
                <a:gd name="T53" fmla="*/ 0 h 190"/>
                <a:gd name="T54" fmla="*/ 0 w 1346"/>
                <a:gd name="T55" fmla="*/ 0 h 190"/>
                <a:gd name="T56" fmla="*/ 0 w 1346"/>
                <a:gd name="T57" fmla="*/ 0 h 190"/>
                <a:gd name="T58" fmla="*/ 0 w 1346"/>
                <a:gd name="T59" fmla="*/ 0 h 190"/>
                <a:gd name="T60" fmla="*/ 0 w 1346"/>
                <a:gd name="T61" fmla="*/ 0 h 190"/>
                <a:gd name="T62" fmla="*/ 0 w 1346"/>
                <a:gd name="T63" fmla="*/ 0 h 190"/>
                <a:gd name="T64" fmla="*/ 0 w 1346"/>
                <a:gd name="T65" fmla="*/ 0 h 190"/>
                <a:gd name="T66" fmla="*/ 0 w 1346"/>
                <a:gd name="T67" fmla="*/ 0 h 1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46" h="190">
                  <a:moveTo>
                    <a:pt x="0" y="12"/>
                  </a:moveTo>
                  <a:lnTo>
                    <a:pt x="13" y="36"/>
                  </a:lnTo>
                  <a:lnTo>
                    <a:pt x="47" y="47"/>
                  </a:lnTo>
                  <a:lnTo>
                    <a:pt x="80" y="58"/>
                  </a:lnTo>
                  <a:lnTo>
                    <a:pt x="116" y="68"/>
                  </a:lnTo>
                  <a:lnTo>
                    <a:pt x="151" y="78"/>
                  </a:lnTo>
                  <a:lnTo>
                    <a:pt x="187" y="87"/>
                  </a:lnTo>
                  <a:lnTo>
                    <a:pt x="226" y="95"/>
                  </a:lnTo>
                  <a:lnTo>
                    <a:pt x="265" y="103"/>
                  </a:lnTo>
                  <a:lnTo>
                    <a:pt x="304" y="110"/>
                  </a:lnTo>
                  <a:lnTo>
                    <a:pt x="345" y="117"/>
                  </a:lnTo>
                  <a:lnTo>
                    <a:pt x="386" y="123"/>
                  </a:lnTo>
                  <a:lnTo>
                    <a:pt x="427" y="129"/>
                  </a:lnTo>
                  <a:lnTo>
                    <a:pt x="469" y="134"/>
                  </a:lnTo>
                  <a:lnTo>
                    <a:pt x="512" y="140"/>
                  </a:lnTo>
                  <a:lnTo>
                    <a:pt x="555" y="144"/>
                  </a:lnTo>
                  <a:lnTo>
                    <a:pt x="598" y="149"/>
                  </a:lnTo>
                  <a:lnTo>
                    <a:pt x="642" y="153"/>
                  </a:lnTo>
                  <a:lnTo>
                    <a:pt x="685" y="157"/>
                  </a:lnTo>
                  <a:lnTo>
                    <a:pt x="731" y="160"/>
                  </a:lnTo>
                  <a:lnTo>
                    <a:pt x="775" y="164"/>
                  </a:lnTo>
                  <a:lnTo>
                    <a:pt x="820" y="167"/>
                  </a:lnTo>
                  <a:lnTo>
                    <a:pt x="864" y="170"/>
                  </a:lnTo>
                  <a:lnTo>
                    <a:pt x="909" y="173"/>
                  </a:lnTo>
                  <a:lnTo>
                    <a:pt x="954" y="175"/>
                  </a:lnTo>
                  <a:lnTo>
                    <a:pt x="998" y="177"/>
                  </a:lnTo>
                  <a:lnTo>
                    <a:pt x="1042" y="179"/>
                  </a:lnTo>
                  <a:lnTo>
                    <a:pt x="1087" y="181"/>
                  </a:lnTo>
                  <a:lnTo>
                    <a:pt x="1131" y="183"/>
                  </a:lnTo>
                  <a:lnTo>
                    <a:pt x="1174" y="184"/>
                  </a:lnTo>
                  <a:lnTo>
                    <a:pt x="1217" y="186"/>
                  </a:lnTo>
                  <a:lnTo>
                    <a:pt x="1259" y="187"/>
                  </a:lnTo>
                  <a:lnTo>
                    <a:pt x="1301" y="189"/>
                  </a:lnTo>
                  <a:lnTo>
                    <a:pt x="1343" y="190"/>
                  </a:lnTo>
                  <a:lnTo>
                    <a:pt x="1346" y="151"/>
                  </a:lnTo>
                  <a:lnTo>
                    <a:pt x="1303" y="150"/>
                  </a:lnTo>
                  <a:lnTo>
                    <a:pt x="1261" y="148"/>
                  </a:lnTo>
                  <a:lnTo>
                    <a:pt x="1219" y="147"/>
                  </a:lnTo>
                  <a:lnTo>
                    <a:pt x="1176" y="145"/>
                  </a:lnTo>
                  <a:lnTo>
                    <a:pt x="1133" y="144"/>
                  </a:lnTo>
                  <a:lnTo>
                    <a:pt x="1089" y="142"/>
                  </a:lnTo>
                  <a:lnTo>
                    <a:pt x="1045" y="140"/>
                  </a:lnTo>
                  <a:lnTo>
                    <a:pt x="1000" y="138"/>
                  </a:lnTo>
                  <a:lnTo>
                    <a:pt x="956" y="136"/>
                  </a:lnTo>
                  <a:lnTo>
                    <a:pt x="911" y="134"/>
                  </a:lnTo>
                  <a:lnTo>
                    <a:pt x="867" y="131"/>
                  </a:lnTo>
                  <a:lnTo>
                    <a:pt x="822" y="128"/>
                  </a:lnTo>
                  <a:lnTo>
                    <a:pt x="777" y="125"/>
                  </a:lnTo>
                  <a:lnTo>
                    <a:pt x="733" y="122"/>
                  </a:lnTo>
                  <a:lnTo>
                    <a:pt x="690" y="119"/>
                  </a:lnTo>
                  <a:lnTo>
                    <a:pt x="647" y="115"/>
                  </a:lnTo>
                  <a:lnTo>
                    <a:pt x="602" y="111"/>
                  </a:lnTo>
                  <a:lnTo>
                    <a:pt x="559" y="106"/>
                  </a:lnTo>
                  <a:lnTo>
                    <a:pt x="516" y="102"/>
                  </a:lnTo>
                  <a:lnTo>
                    <a:pt x="475" y="96"/>
                  </a:lnTo>
                  <a:lnTo>
                    <a:pt x="433" y="91"/>
                  </a:lnTo>
                  <a:lnTo>
                    <a:pt x="392" y="85"/>
                  </a:lnTo>
                  <a:lnTo>
                    <a:pt x="351" y="79"/>
                  </a:lnTo>
                  <a:lnTo>
                    <a:pt x="312" y="72"/>
                  </a:lnTo>
                  <a:lnTo>
                    <a:pt x="273" y="64"/>
                  </a:lnTo>
                  <a:lnTo>
                    <a:pt x="235" y="56"/>
                  </a:lnTo>
                  <a:lnTo>
                    <a:pt x="198" y="48"/>
                  </a:lnTo>
                  <a:lnTo>
                    <a:pt x="162" y="39"/>
                  </a:lnTo>
                  <a:lnTo>
                    <a:pt x="127" y="30"/>
                  </a:lnTo>
                  <a:lnTo>
                    <a:pt x="93" y="20"/>
                  </a:lnTo>
                  <a:lnTo>
                    <a:pt x="60" y="11"/>
                  </a:lnTo>
                  <a:lnTo>
                    <a:pt x="28" y="0"/>
                  </a:lnTo>
                  <a:lnTo>
                    <a:pt x="41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5079" y="3361"/>
              <a:ext cx="71" cy="103"/>
            </a:xfrm>
            <a:custGeom>
              <a:avLst/>
              <a:gdLst>
                <a:gd name="T0" fmla="*/ 0 w 847"/>
                <a:gd name="T1" fmla="*/ 0 h 1245"/>
                <a:gd name="T2" fmla="*/ 0 w 847"/>
                <a:gd name="T3" fmla="*/ 0 h 1245"/>
                <a:gd name="T4" fmla="*/ 0 w 847"/>
                <a:gd name="T5" fmla="*/ 0 h 1245"/>
                <a:gd name="T6" fmla="*/ 0 w 847"/>
                <a:gd name="T7" fmla="*/ 0 h 1245"/>
                <a:gd name="T8" fmla="*/ 0 w 847"/>
                <a:gd name="T9" fmla="*/ 0 h 1245"/>
                <a:gd name="T10" fmla="*/ 0 w 847"/>
                <a:gd name="T11" fmla="*/ 0 h 1245"/>
                <a:gd name="T12" fmla="*/ 0 w 847"/>
                <a:gd name="T13" fmla="*/ 0 h 1245"/>
                <a:gd name="T14" fmla="*/ 0 w 847"/>
                <a:gd name="T15" fmla="*/ 0 h 1245"/>
                <a:gd name="T16" fmla="*/ 0 w 847"/>
                <a:gd name="T17" fmla="*/ 0 h 1245"/>
                <a:gd name="T18" fmla="*/ 0 w 847"/>
                <a:gd name="T19" fmla="*/ 0 h 1245"/>
                <a:gd name="T20" fmla="*/ 0 w 847"/>
                <a:gd name="T21" fmla="*/ 0 h 1245"/>
                <a:gd name="T22" fmla="*/ 0 w 847"/>
                <a:gd name="T23" fmla="*/ 0 h 1245"/>
                <a:gd name="T24" fmla="*/ 0 w 847"/>
                <a:gd name="T25" fmla="*/ 0 h 1245"/>
                <a:gd name="T26" fmla="*/ 0 w 847"/>
                <a:gd name="T27" fmla="*/ 0 h 1245"/>
                <a:gd name="T28" fmla="*/ 0 w 847"/>
                <a:gd name="T29" fmla="*/ 0 h 1245"/>
                <a:gd name="T30" fmla="*/ 0 w 847"/>
                <a:gd name="T31" fmla="*/ 0 h 1245"/>
                <a:gd name="T32" fmla="*/ 0 w 847"/>
                <a:gd name="T33" fmla="*/ 0 h 1245"/>
                <a:gd name="T34" fmla="*/ 0 w 847"/>
                <a:gd name="T35" fmla="*/ 0 h 1245"/>
                <a:gd name="T36" fmla="*/ 0 w 847"/>
                <a:gd name="T37" fmla="*/ 0 h 1245"/>
                <a:gd name="T38" fmla="*/ 0 w 847"/>
                <a:gd name="T39" fmla="*/ 0 h 1245"/>
                <a:gd name="T40" fmla="*/ 0 w 847"/>
                <a:gd name="T41" fmla="*/ 0 h 1245"/>
                <a:gd name="T42" fmla="*/ 0 w 847"/>
                <a:gd name="T43" fmla="*/ 0 h 1245"/>
                <a:gd name="T44" fmla="*/ 0 w 847"/>
                <a:gd name="T45" fmla="*/ 0 h 1245"/>
                <a:gd name="T46" fmla="*/ 0 w 847"/>
                <a:gd name="T47" fmla="*/ 0 h 1245"/>
                <a:gd name="T48" fmla="*/ 0 w 847"/>
                <a:gd name="T49" fmla="*/ 0 h 1245"/>
                <a:gd name="T50" fmla="*/ 0 w 847"/>
                <a:gd name="T51" fmla="*/ 0 h 1245"/>
                <a:gd name="T52" fmla="*/ 0 w 847"/>
                <a:gd name="T53" fmla="*/ 0 h 1245"/>
                <a:gd name="T54" fmla="*/ 0 w 847"/>
                <a:gd name="T55" fmla="*/ 0 h 1245"/>
                <a:gd name="T56" fmla="*/ 0 w 847"/>
                <a:gd name="T57" fmla="*/ 0 h 1245"/>
                <a:gd name="T58" fmla="*/ 0 w 847"/>
                <a:gd name="T59" fmla="*/ 0 h 1245"/>
                <a:gd name="T60" fmla="*/ 0 w 847"/>
                <a:gd name="T61" fmla="*/ 0 h 1245"/>
                <a:gd name="T62" fmla="*/ 0 w 847"/>
                <a:gd name="T63" fmla="*/ 0 h 1245"/>
                <a:gd name="T64" fmla="*/ 0 w 847"/>
                <a:gd name="T65" fmla="*/ 0 h 1245"/>
                <a:gd name="T66" fmla="*/ 0 w 847"/>
                <a:gd name="T67" fmla="*/ 0 h 12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47" h="1245">
                  <a:moveTo>
                    <a:pt x="819" y="0"/>
                  </a:moveTo>
                  <a:lnTo>
                    <a:pt x="819" y="0"/>
                  </a:lnTo>
                  <a:lnTo>
                    <a:pt x="785" y="31"/>
                  </a:lnTo>
                  <a:lnTo>
                    <a:pt x="749" y="62"/>
                  </a:lnTo>
                  <a:lnTo>
                    <a:pt x="716" y="94"/>
                  </a:lnTo>
                  <a:lnTo>
                    <a:pt x="683" y="127"/>
                  </a:lnTo>
                  <a:lnTo>
                    <a:pt x="651" y="160"/>
                  </a:lnTo>
                  <a:lnTo>
                    <a:pt x="620" y="192"/>
                  </a:lnTo>
                  <a:lnTo>
                    <a:pt x="587" y="226"/>
                  </a:lnTo>
                  <a:lnTo>
                    <a:pt x="557" y="261"/>
                  </a:lnTo>
                  <a:lnTo>
                    <a:pt x="527" y="296"/>
                  </a:lnTo>
                  <a:lnTo>
                    <a:pt x="498" y="330"/>
                  </a:lnTo>
                  <a:lnTo>
                    <a:pt x="469" y="365"/>
                  </a:lnTo>
                  <a:lnTo>
                    <a:pt x="441" y="402"/>
                  </a:lnTo>
                  <a:lnTo>
                    <a:pt x="414" y="438"/>
                  </a:lnTo>
                  <a:lnTo>
                    <a:pt x="387" y="475"/>
                  </a:lnTo>
                  <a:lnTo>
                    <a:pt x="361" y="512"/>
                  </a:lnTo>
                  <a:lnTo>
                    <a:pt x="335" y="550"/>
                  </a:lnTo>
                  <a:lnTo>
                    <a:pt x="309" y="589"/>
                  </a:lnTo>
                  <a:lnTo>
                    <a:pt x="284" y="627"/>
                  </a:lnTo>
                  <a:lnTo>
                    <a:pt x="260" y="668"/>
                  </a:lnTo>
                  <a:lnTo>
                    <a:pt x="238" y="708"/>
                  </a:lnTo>
                  <a:lnTo>
                    <a:pt x="215" y="749"/>
                  </a:lnTo>
                  <a:lnTo>
                    <a:pt x="194" y="789"/>
                  </a:lnTo>
                  <a:lnTo>
                    <a:pt x="171" y="831"/>
                  </a:lnTo>
                  <a:lnTo>
                    <a:pt x="149" y="874"/>
                  </a:lnTo>
                  <a:lnTo>
                    <a:pt x="129" y="916"/>
                  </a:lnTo>
                  <a:lnTo>
                    <a:pt x="109" y="960"/>
                  </a:lnTo>
                  <a:lnTo>
                    <a:pt x="90" y="1004"/>
                  </a:lnTo>
                  <a:lnTo>
                    <a:pt x="72" y="1049"/>
                  </a:lnTo>
                  <a:lnTo>
                    <a:pt x="53" y="1093"/>
                  </a:lnTo>
                  <a:lnTo>
                    <a:pt x="35" y="1139"/>
                  </a:lnTo>
                  <a:lnTo>
                    <a:pt x="18" y="1186"/>
                  </a:lnTo>
                  <a:lnTo>
                    <a:pt x="0" y="1233"/>
                  </a:lnTo>
                  <a:lnTo>
                    <a:pt x="41" y="1245"/>
                  </a:lnTo>
                  <a:lnTo>
                    <a:pt x="57" y="1198"/>
                  </a:lnTo>
                  <a:lnTo>
                    <a:pt x="74" y="1153"/>
                  </a:lnTo>
                  <a:lnTo>
                    <a:pt x="92" y="1107"/>
                  </a:lnTo>
                  <a:lnTo>
                    <a:pt x="110" y="1063"/>
                  </a:lnTo>
                  <a:lnTo>
                    <a:pt x="129" y="1019"/>
                  </a:lnTo>
                  <a:lnTo>
                    <a:pt x="148" y="974"/>
                  </a:lnTo>
                  <a:lnTo>
                    <a:pt x="168" y="933"/>
                  </a:lnTo>
                  <a:lnTo>
                    <a:pt x="188" y="890"/>
                  </a:lnTo>
                  <a:lnTo>
                    <a:pt x="210" y="848"/>
                  </a:lnTo>
                  <a:lnTo>
                    <a:pt x="230" y="807"/>
                  </a:lnTo>
                  <a:lnTo>
                    <a:pt x="252" y="767"/>
                  </a:lnTo>
                  <a:lnTo>
                    <a:pt x="274" y="726"/>
                  </a:lnTo>
                  <a:lnTo>
                    <a:pt x="297" y="686"/>
                  </a:lnTo>
                  <a:lnTo>
                    <a:pt x="321" y="647"/>
                  </a:lnTo>
                  <a:lnTo>
                    <a:pt x="346" y="609"/>
                  </a:lnTo>
                  <a:lnTo>
                    <a:pt x="369" y="571"/>
                  </a:lnTo>
                  <a:lnTo>
                    <a:pt x="395" y="534"/>
                  </a:lnTo>
                  <a:lnTo>
                    <a:pt x="421" y="497"/>
                  </a:lnTo>
                  <a:lnTo>
                    <a:pt x="448" y="460"/>
                  </a:lnTo>
                  <a:lnTo>
                    <a:pt x="475" y="424"/>
                  </a:lnTo>
                  <a:lnTo>
                    <a:pt x="503" y="390"/>
                  </a:lnTo>
                  <a:lnTo>
                    <a:pt x="530" y="354"/>
                  </a:lnTo>
                  <a:lnTo>
                    <a:pt x="559" y="320"/>
                  </a:lnTo>
                  <a:lnTo>
                    <a:pt x="589" y="286"/>
                  </a:lnTo>
                  <a:lnTo>
                    <a:pt x="620" y="252"/>
                  </a:lnTo>
                  <a:lnTo>
                    <a:pt x="650" y="219"/>
                  </a:lnTo>
                  <a:lnTo>
                    <a:pt x="681" y="186"/>
                  </a:lnTo>
                  <a:lnTo>
                    <a:pt x="713" y="153"/>
                  </a:lnTo>
                  <a:lnTo>
                    <a:pt x="746" y="123"/>
                  </a:lnTo>
                  <a:lnTo>
                    <a:pt x="779" y="90"/>
                  </a:lnTo>
                  <a:lnTo>
                    <a:pt x="813" y="59"/>
                  </a:lnTo>
                  <a:lnTo>
                    <a:pt x="847" y="29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5148" y="3337"/>
              <a:ext cx="82" cy="26"/>
            </a:xfrm>
            <a:custGeom>
              <a:avLst/>
              <a:gdLst>
                <a:gd name="T0" fmla="*/ 0 w 993"/>
                <a:gd name="T1" fmla="*/ 0 h 317"/>
                <a:gd name="T2" fmla="*/ 0 w 993"/>
                <a:gd name="T3" fmla="*/ 0 h 317"/>
                <a:gd name="T4" fmla="*/ 0 w 993"/>
                <a:gd name="T5" fmla="*/ 0 h 317"/>
                <a:gd name="T6" fmla="*/ 0 w 993"/>
                <a:gd name="T7" fmla="*/ 0 h 317"/>
                <a:gd name="T8" fmla="*/ 0 w 993"/>
                <a:gd name="T9" fmla="*/ 0 h 317"/>
                <a:gd name="T10" fmla="*/ 0 w 993"/>
                <a:gd name="T11" fmla="*/ 0 h 317"/>
                <a:gd name="T12" fmla="*/ 0 w 993"/>
                <a:gd name="T13" fmla="*/ 0 h 317"/>
                <a:gd name="T14" fmla="*/ 0 w 993"/>
                <a:gd name="T15" fmla="*/ 0 h 317"/>
                <a:gd name="T16" fmla="*/ 0 w 993"/>
                <a:gd name="T17" fmla="*/ 0 h 317"/>
                <a:gd name="T18" fmla="*/ 0 w 993"/>
                <a:gd name="T19" fmla="*/ 0 h 317"/>
                <a:gd name="T20" fmla="*/ 0 w 993"/>
                <a:gd name="T21" fmla="*/ 0 h 317"/>
                <a:gd name="T22" fmla="*/ 0 w 993"/>
                <a:gd name="T23" fmla="*/ 0 h 317"/>
                <a:gd name="T24" fmla="*/ 0 w 993"/>
                <a:gd name="T25" fmla="*/ 0 h 317"/>
                <a:gd name="T26" fmla="*/ 0 w 993"/>
                <a:gd name="T27" fmla="*/ 0 h 317"/>
                <a:gd name="T28" fmla="*/ 0 w 993"/>
                <a:gd name="T29" fmla="*/ 0 h 317"/>
                <a:gd name="T30" fmla="*/ 0 w 993"/>
                <a:gd name="T31" fmla="*/ 0 h 317"/>
                <a:gd name="T32" fmla="*/ 0 w 993"/>
                <a:gd name="T33" fmla="*/ 0 h 317"/>
                <a:gd name="T34" fmla="*/ 0 w 993"/>
                <a:gd name="T35" fmla="*/ 0 h 317"/>
                <a:gd name="T36" fmla="*/ 0 w 993"/>
                <a:gd name="T37" fmla="*/ 0 h 317"/>
                <a:gd name="T38" fmla="*/ 0 w 993"/>
                <a:gd name="T39" fmla="*/ 0 h 317"/>
                <a:gd name="T40" fmla="*/ 0 w 993"/>
                <a:gd name="T41" fmla="*/ 0 h 317"/>
                <a:gd name="T42" fmla="*/ 0 w 993"/>
                <a:gd name="T43" fmla="*/ 0 h 317"/>
                <a:gd name="T44" fmla="*/ 0 w 993"/>
                <a:gd name="T45" fmla="*/ 0 h 317"/>
                <a:gd name="T46" fmla="*/ 0 w 993"/>
                <a:gd name="T47" fmla="*/ 0 h 317"/>
                <a:gd name="T48" fmla="*/ 0 w 993"/>
                <a:gd name="T49" fmla="*/ 0 h 317"/>
                <a:gd name="T50" fmla="*/ 0 w 993"/>
                <a:gd name="T51" fmla="*/ 0 h 317"/>
                <a:gd name="T52" fmla="*/ 0 w 993"/>
                <a:gd name="T53" fmla="*/ 0 h 317"/>
                <a:gd name="T54" fmla="*/ 0 w 993"/>
                <a:gd name="T55" fmla="*/ 0 h 317"/>
                <a:gd name="T56" fmla="*/ 0 w 993"/>
                <a:gd name="T57" fmla="*/ 0 h 317"/>
                <a:gd name="T58" fmla="*/ 0 w 993"/>
                <a:gd name="T59" fmla="*/ 0 h 317"/>
                <a:gd name="T60" fmla="*/ 0 w 993"/>
                <a:gd name="T61" fmla="*/ 0 h 317"/>
                <a:gd name="T62" fmla="*/ 0 w 993"/>
                <a:gd name="T63" fmla="*/ 0 h 317"/>
                <a:gd name="T64" fmla="*/ 0 w 993"/>
                <a:gd name="T65" fmla="*/ 0 h 317"/>
                <a:gd name="T66" fmla="*/ 0 w 993"/>
                <a:gd name="T67" fmla="*/ 0 h 3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93" h="317">
                  <a:moveTo>
                    <a:pt x="993" y="10"/>
                  </a:moveTo>
                  <a:lnTo>
                    <a:pt x="993" y="10"/>
                  </a:lnTo>
                  <a:lnTo>
                    <a:pt x="960" y="6"/>
                  </a:lnTo>
                  <a:lnTo>
                    <a:pt x="928" y="3"/>
                  </a:lnTo>
                  <a:lnTo>
                    <a:pt x="897" y="2"/>
                  </a:lnTo>
                  <a:lnTo>
                    <a:pt x="864" y="0"/>
                  </a:lnTo>
                  <a:lnTo>
                    <a:pt x="831" y="0"/>
                  </a:lnTo>
                  <a:lnTo>
                    <a:pt x="797" y="1"/>
                  </a:lnTo>
                  <a:lnTo>
                    <a:pt x="765" y="2"/>
                  </a:lnTo>
                  <a:lnTo>
                    <a:pt x="731" y="4"/>
                  </a:lnTo>
                  <a:lnTo>
                    <a:pt x="698" y="7"/>
                  </a:lnTo>
                  <a:lnTo>
                    <a:pt x="664" y="11"/>
                  </a:lnTo>
                  <a:lnTo>
                    <a:pt x="631" y="16"/>
                  </a:lnTo>
                  <a:lnTo>
                    <a:pt x="598" y="21"/>
                  </a:lnTo>
                  <a:lnTo>
                    <a:pt x="564" y="28"/>
                  </a:lnTo>
                  <a:lnTo>
                    <a:pt x="530" y="35"/>
                  </a:lnTo>
                  <a:lnTo>
                    <a:pt x="497" y="43"/>
                  </a:lnTo>
                  <a:lnTo>
                    <a:pt x="465" y="51"/>
                  </a:lnTo>
                  <a:lnTo>
                    <a:pt x="432" y="60"/>
                  </a:lnTo>
                  <a:lnTo>
                    <a:pt x="399" y="71"/>
                  </a:lnTo>
                  <a:lnTo>
                    <a:pt x="367" y="82"/>
                  </a:lnTo>
                  <a:lnTo>
                    <a:pt x="336" y="93"/>
                  </a:lnTo>
                  <a:lnTo>
                    <a:pt x="303" y="105"/>
                  </a:lnTo>
                  <a:lnTo>
                    <a:pt x="273" y="119"/>
                  </a:lnTo>
                  <a:lnTo>
                    <a:pt x="243" y="133"/>
                  </a:lnTo>
                  <a:lnTo>
                    <a:pt x="214" y="147"/>
                  </a:lnTo>
                  <a:lnTo>
                    <a:pt x="184" y="162"/>
                  </a:lnTo>
                  <a:lnTo>
                    <a:pt x="155" y="179"/>
                  </a:lnTo>
                  <a:lnTo>
                    <a:pt x="127" y="195"/>
                  </a:lnTo>
                  <a:lnTo>
                    <a:pt x="100" y="213"/>
                  </a:lnTo>
                  <a:lnTo>
                    <a:pt x="73" y="230"/>
                  </a:lnTo>
                  <a:lnTo>
                    <a:pt x="49" y="249"/>
                  </a:lnTo>
                  <a:lnTo>
                    <a:pt x="24" y="268"/>
                  </a:lnTo>
                  <a:lnTo>
                    <a:pt x="0" y="288"/>
                  </a:lnTo>
                  <a:lnTo>
                    <a:pt x="28" y="317"/>
                  </a:lnTo>
                  <a:lnTo>
                    <a:pt x="52" y="298"/>
                  </a:lnTo>
                  <a:lnTo>
                    <a:pt x="75" y="279"/>
                  </a:lnTo>
                  <a:lnTo>
                    <a:pt x="99" y="262"/>
                  </a:lnTo>
                  <a:lnTo>
                    <a:pt x="124" y="245"/>
                  </a:lnTo>
                  <a:lnTo>
                    <a:pt x="151" y="228"/>
                  </a:lnTo>
                  <a:lnTo>
                    <a:pt x="177" y="212"/>
                  </a:lnTo>
                  <a:lnTo>
                    <a:pt x="205" y="196"/>
                  </a:lnTo>
                  <a:lnTo>
                    <a:pt x="233" y="181"/>
                  </a:lnTo>
                  <a:lnTo>
                    <a:pt x="262" y="167"/>
                  </a:lnTo>
                  <a:lnTo>
                    <a:pt x="290" y="155"/>
                  </a:lnTo>
                  <a:lnTo>
                    <a:pt x="321" y="142"/>
                  </a:lnTo>
                  <a:lnTo>
                    <a:pt x="351" y="130"/>
                  </a:lnTo>
                  <a:lnTo>
                    <a:pt x="382" y="119"/>
                  </a:lnTo>
                  <a:lnTo>
                    <a:pt x="412" y="107"/>
                  </a:lnTo>
                  <a:lnTo>
                    <a:pt x="445" y="98"/>
                  </a:lnTo>
                  <a:lnTo>
                    <a:pt x="476" y="89"/>
                  </a:lnTo>
                  <a:lnTo>
                    <a:pt x="508" y="81"/>
                  </a:lnTo>
                  <a:lnTo>
                    <a:pt x="541" y="73"/>
                  </a:lnTo>
                  <a:lnTo>
                    <a:pt x="573" y="66"/>
                  </a:lnTo>
                  <a:lnTo>
                    <a:pt x="604" y="60"/>
                  </a:lnTo>
                  <a:lnTo>
                    <a:pt x="638" y="55"/>
                  </a:lnTo>
                  <a:lnTo>
                    <a:pt x="670" y="50"/>
                  </a:lnTo>
                  <a:lnTo>
                    <a:pt x="702" y="46"/>
                  </a:lnTo>
                  <a:lnTo>
                    <a:pt x="736" y="43"/>
                  </a:lnTo>
                  <a:lnTo>
                    <a:pt x="767" y="41"/>
                  </a:lnTo>
                  <a:lnTo>
                    <a:pt x="799" y="40"/>
                  </a:lnTo>
                  <a:lnTo>
                    <a:pt x="831" y="39"/>
                  </a:lnTo>
                  <a:lnTo>
                    <a:pt x="862" y="39"/>
                  </a:lnTo>
                  <a:lnTo>
                    <a:pt x="894" y="41"/>
                  </a:lnTo>
                  <a:lnTo>
                    <a:pt x="926" y="42"/>
                  </a:lnTo>
                  <a:lnTo>
                    <a:pt x="956" y="45"/>
                  </a:lnTo>
                  <a:lnTo>
                    <a:pt x="986" y="49"/>
                  </a:lnTo>
                  <a:lnTo>
                    <a:pt x="99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5279" y="3382"/>
              <a:ext cx="3" cy="2"/>
            </a:xfrm>
            <a:custGeom>
              <a:avLst/>
              <a:gdLst>
                <a:gd name="T0" fmla="*/ 0 w 39"/>
                <a:gd name="T1" fmla="*/ 0 h 29"/>
                <a:gd name="T2" fmla="*/ 0 w 39"/>
                <a:gd name="T3" fmla="*/ 0 h 29"/>
                <a:gd name="T4" fmla="*/ 0 w 39"/>
                <a:gd name="T5" fmla="*/ 0 h 29"/>
                <a:gd name="T6" fmla="*/ 0 w 39"/>
                <a:gd name="T7" fmla="*/ 0 h 29"/>
                <a:gd name="T8" fmla="*/ 0 w 39"/>
                <a:gd name="T9" fmla="*/ 0 h 29"/>
                <a:gd name="T10" fmla="*/ 0 w 39"/>
                <a:gd name="T11" fmla="*/ 0 h 29"/>
                <a:gd name="T12" fmla="*/ 0 w 39"/>
                <a:gd name="T13" fmla="*/ 0 h 29"/>
                <a:gd name="T14" fmla="*/ 0 w 39"/>
                <a:gd name="T15" fmla="*/ 0 h 29"/>
                <a:gd name="T16" fmla="*/ 0 w 39"/>
                <a:gd name="T17" fmla="*/ 0 h 29"/>
                <a:gd name="T18" fmla="*/ 0 w 3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29">
                  <a:moveTo>
                    <a:pt x="39" y="10"/>
                  </a:moveTo>
                  <a:lnTo>
                    <a:pt x="33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4" y="7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215"/>
            <p:cNvSpPr>
              <a:spLocks/>
            </p:cNvSpPr>
            <p:nvPr/>
          </p:nvSpPr>
          <p:spPr bwMode="auto">
            <a:xfrm>
              <a:off x="5279" y="3383"/>
              <a:ext cx="28" cy="82"/>
            </a:xfrm>
            <a:custGeom>
              <a:avLst/>
              <a:gdLst>
                <a:gd name="T0" fmla="*/ 0 w 341"/>
                <a:gd name="T1" fmla="*/ 0 h 984"/>
                <a:gd name="T2" fmla="*/ 0 w 341"/>
                <a:gd name="T3" fmla="*/ 0 h 984"/>
                <a:gd name="T4" fmla="*/ 0 w 341"/>
                <a:gd name="T5" fmla="*/ 0 h 984"/>
                <a:gd name="T6" fmla="*/ 0 w 341"/>
                <a:gd name="T7" fmla="*/ 0 h 984"/>
                <a:gd name="T8" fmla="*/ 0 w 341"/>
                <a:gd name="T9" fmla="*/ 0 h 984"/>
                <a:gd name="T10" fmla="*/ 0 w 341"/>
                <a:gd name="T11" fmla="*/ 0 h 984"/>
                <a:gd name="T12" fmla="*/ 0 w 341"/>
                <a:gd name="T13" fmla="*/ 0 h 984"/>
                <a:gd name="T14" fmla="*/ 0 w 341"/>
                <a:gd name="T15" fmla="*/ 0 h 984"/>
                <a:gd name="T16" fmla="*/ 0 w 341"/>
                <a:gd name="T17" fmla="*/ 0 h 984"/>
                <a:gd name="T18" fmla="*/ 0 w 341"/>
                <a:gd name="T19" fmla="*/ 0 h 984"/>
                <a:gd name="T20" fmla="*/ 0 w 341"/>
                <a:gd name="T21" fmla="*/ 0 h 984"/>
                <a:gd name="T22" fmla="*/ 0 w 341"/>
                <a:gd name="T23" fmla="*/ 0 h 984"/>
                <a:gd name="T24" fmla="*/ 0 w 341"/>
                <a:gd name="T25" fmla="*/ 0 h 984"/>
                <a:gd name="T26" fmla="*/ 0 w 341"/>
                <a:gd name="T27" fmla="*/ 0 h 984"/>
                <a:gd name="T28" fmla="*/ 0 w 341"/>
                <a:gd name="T29" fmla="*/ 0 h 984"/>
                <a:gd name="T30" fmla="*/ 0 w 341"/>
                <a:gd name="T31" fmla="*/ 0 h 984"/>
                <a:gd name="T32" fmla="*/ 0 w 341"/>
                <a:gd name="T33" fmla="*/ 0 h 984"/>
                <a:gd name="T34" fmla="*/ 0 w 341"/>
                <a:gd name="T35" fmla="*/ 0 h 984"/>
                <a:gd name="T36" fmla="*/ 0 w 341"/>
                <a:gd name="T37" fmla="*/ 0 h 984"/>
                <a:gd name="T38" fmla="*/ 0 w 341"/>
                <a:gd name="T39" fmla="*/ 0 h 984"/>
                <a:gd name="T40" fmla="*/ 0 w 341"/>
                <a:gd name="T41" fmla="*/ 0 h 984"/>
                <a:gd name="T42" fmla="*/ 0 w 341"/>
                <a:gd name="T43" fmla="*/ 0 h 984"/>
                <a:gd name="T44" fmla="*/ 0 w 341"/>
                <a:gd name="T45" fmla="*/ 0 h 984"/>
                <a:gd name="T46" fmla="*/ 0 w 341"/>
                <a:gd name="T47" fmla="*/ 0 h 984"/>
                <a:gd name="T48" fmla="*/ 0 w 341"/>
                <a:gd name="T49" fmla="*/ 0 h 984"/>
                <a:gd name="T50" fmla="*/ 0 w 341"/>
                <a:gd name="T51" fmla="*/ 0 h 984"/>
                <a:gd name="T52" fmla="*/ 0 w 341"/>
                <a:gd name="T53" fmla="*/ 0 h 984"/>
                <a:gd name="T54" fmla="*/ 0 w 341"/>
                <a:gd name="T55" fmla="*/ 0 h 984"/>
                <a:gd name="T56" fmla="*/ 0 w 341"/>
                <a:gd name="T57" fmla="*/ 0 h 984"/>
                <a:gd name="T58" fmla="*/ 0 w 341"/>
                <a:gd name="T59" fmla="*/ 0 h 984"/>
                <a:gd name="T60" fmla="*/ 0 w 341"/>
                <a:gd name="T61" fmla="*/ 0 h 984"/>
                <a:gd name="T62" fmla="*/ 0 w 341"/>
                <a:gd name="T63" fmla="*/ 0 h 984"/>
                <a:gd name="T64" fmla="*/ 0 w 341"/>
                <a:gd name="T65" fmla="*/ 0 h 9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1" h="984">
                  <a:moveTo>
                    <a:pt x="341" y="980"/>
                  </a:moveTo>
                  <a:lnTo>
                    <a:pt x="338" y="943"/>
                  </a:lnTo>
                  <a:lnTo>
                    <a:pt x="334" y="906"/>
                  </a:lnTo>
                  <a:lnTo>
                    <a:pt x="330" y="871"/>
                  </a:lnTo>
                  <a:lnTo>
                    <a:pt x="326" y="836"/>
                  </a:lnTo>
                  <a:lnTo>
                    <a:pt x="321" y="803"/>
                  </a:lnTo>
                  <a:lnTo>
                    <a:pt x="317" y="770"/>
                  </a:lnTo>
                  <a:lnTo>
                    <a:pt x="312" y="738"/>
                  </a:lnTo>
                  <a:lnTo>
                    <a:pt x="306" y="707"/>
                  </a:lnTo>
                  <a:lnTo>
                    <a:pt x="301" y="677"/>
                  </a:lnTo>
                  <a:lnTo>
                    <a:pt x="296" y="645"/>
                  </a:lnTo>
                  <a:lnTo>
                    <a:pt x="289" y="616"/>
                  </a:lnTo>
                  <a:lnTo>
                    <a:pt x="283" y="588"/>
                  </a:lnTo>
                  <a:lnTo>
                    <a:pt x="275" y="557"/>
                  </a:lnTo>
                  <a:lnTo>
                    <a:pt x="267" y="530"/>
                  </a:lnTo>
                  <a:lnTo>
                    <a:pt x="259" y="502"/>
                  </a:lnTo>
                  <a:lnTo>
                    <a:pt x="251" y="473"/>
                  </a:lnTo>
                  <a:lnTo>
                    <a:pt x="242" y="445"/>
                  </a:lnTo>
                  <a:lnTo>
                    <a:pt x="232" y="418"/>
                  </a:lnTo>
                  <a:lnTo>
                    <a:pt x="221" y="391"/>
                  </a:lnTo>
                  <a:lnTo>
                    <a:pt x="211" y="361"/>
                  </a:lnTo>
                  <a:lnTo>
                    <a:pt x="200" y="334"/>
                  </a:lnTo>
                  <a:lnTo>
                    <a:pt x="189" y="306"/>
                  </a:lnTo>
                  <a:lnTo>
                    <a:pt x="176" y="276"/>
                  </a:lnTo>
                  <a:lnTo>
                    <a:pt x="163" y="248"/>
                  </a:lnTo>
                  <a:lnTo>
                    <a:pt x="150" y="220"/>
                  </a:lnTo>
                  <a:lnTo>
                    <a:pt x="136" y="190"/>
                  </a:lnTo>
                  <a:lnTo>
                    <a:pt x="121" y="160"/>
                  </a:lnTo>
                  <a:lnTo>
                    <a:pt x="106" y="130"/>
                  </a:lnTo>
                  <a:lnTo>
                    <a:pt x="90" y="98"/>
                  </a:lnTo>
                  <a:lnTo>
                    <a:pt x="72" y="66"/>
                  </a:lnTo>
                  <a:lnTo>
                    <a:pt x="55" y="34"/>
                  </a:lnTo>
                  <a:lnTo>
                    <a:pt x="37" y="0"/>
                  </a:lnTo>
                  <a:lnTo>
                    <a:pt x="0" y="19"/>
                  </a:lnTo>
                  <a:lnTo>
                    <a:pt x="18" y="52"/>
                  </a:lnTo>
                  <a:lnTo>
                    <a:pt x="36" y="84"/>
                  </a:lnTo>
                  <a:lnTo>
                    <a:pt x="51" y="115"/>
                  </a:lnTo>
                  <a:lnTo>
                    <a:pt x="67" y="146"/>
                  </a:lnTo>
                  <a:lnTo>
                    <a:pt x="82" y="176"/>
                  </a:lnTo>
                  <a:lnTo>
                    <a:pt x="97" y="207"/>
                  </a:lnTo>
                  <a:lnTo>
                    <a:pt x="111" y="236"/>
                  </a:lnTo>
                  <a:lnTo>
                    <a:pt x="124" y="264"/>
                  </a:lnTo>
                  <a:lnTo>
                    <a:pt x="137" y="293"/>
                  </a:lnTo>
                  <a:lnTo>
                    <a:pt x="150" y="320"/>
                  </a:lnTo>
                  <a:lnTo>
                    <a:pt x="161" y="348"/>
                  </a:lnTo>
                  <a:lnTo>
                    <a:pt x="173" y="375"/>
                  </a:lnTo>
                  <a:lnTo>
                    <a:pt x="182" y="403"/>
                  </a:lnTo>
                  <a:lnTo>
                    <a:pt x="193" y="430"/>
                  </a:lnTo>
                  <a:lnTo>
                    <a:pt x="201" y="457"/>
                  </a:lnTo>
                  <a:lnTo>
                    <a:pt x="210" y="484"/>
                  </a:lnTo>
                  <a:lnTo>
                    <a:pt x="218" y="512"/>
                  </a:lnTo>
                  <a:lnTo>
                    <a:pt x="226" y="540"/>
                  </a:lnTo>
                  <a:lnTo>
                    <a:pt x="234" y="568"/>
                  </a:lnTo>
                  <a:lnTo>
                    <a:pt x="242" y="596"/>
                  </a:lnTo>
                  <a:lnTo>
                    <a:pt x="248" y="624"/>
                  </a:lnTo>
                  <a:lnTo>
                    <a:pt x="255" y="653"/>
                  </a:lnTo>
                  <a:lnTo>
                    <a:pt x="260" y="683"/>
                  </a:lnTo>
                  <a:lnTo>
                    <a:pt x="265" y="713"/>
                  </a:lnTo>
                  <a:lnTo>
                    <a:pt x="271" y="744"/>
                  </a:lnTo>
                  <a:lnTo>
                    <a:pt x="276" y="776"/>
                  </a:lnTo>
                  <a:lnTo>
                    <a:pt x="280" y="807"/>
                  </a:lnTo>
                  <a:lnTo>
                    <a:pt x="285" y="841"/>
                  </a:lnTo>
                  <a:lnTo>
                    <a:pt x="289" y="875"/>
                  </a:lnTo>
                  <a:lnTo>
                    <a:pt x="293" y="910"/>
                  </a:lnTo>
                  <a:lnTo>
                    <a:pt x="297" y="947"/>
                  </a:lnTo>
                  <a:lnTo>
                    <a:pt x="300" y="984"/>
                  </a:lnTo>
                  <a:lnTo>
                    <a:pt x="341" y="9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Freeform 216"/>
            <p:cNvSpPr>
              <a:spLocks/>
            </p:cNvSpPr>
            <p:nvPr/>
          </p:nvSpPr>
          <p:spPr bwMode="auto">
            <a:xfrm>
              <a:off x="5279" y="3384"/>
              <a:ext cx="3" cy="1"/>
            </a:xfrm>
            <a:custGeom>
              <a:avLst/>
              <a:gdLst>
                <a:gd name="T0" fmla="*/ 0 w 41"/>
                <a:gd name="T1" fmla="*/ 0 h 22"/>
                <a:gd name="T2" fmla="*/ 0 w 41"/>
                <a:gd name="T3" fmla="*/ 0 h 22"/>
                <a:gd name="T4" fmla="*/ 0 w 41"/>
                <a:gd name="T5" fmla="*/ 0 h 22"/>
                <a:gd name="T6" fmla="*/ 0 w 41"/>
                <a:gd name="T7" fmla="*/ 0 h 22"/>
                <a:gd name="T8" fmla="*/ 0 w 41"/>
                <a:gd name="T9" fmla="*/ 0 h 22"/>
                <a:gd name="T10" fmla="*/ 0 w 41"/>
                <a:gd name="T11" fmla="*/ 0 h 22"/>
                <a:gd name="T12" fmla="*/ 0 w 41"/>
                <a:gd name="T13" fmla="*/ 0 h 22"/>
                <a:gd name="T14" fmla="*/ 0 w 41"/>
                <a:gd name="T15" fmla="*/ 0 h 22"/>
                <a:gd name="T16" fmla="*/ 0 w 41"/>
                <a:gd name="T17" fmla="*/ 0 h 22"/>
                <a:gd name="T18" fmla="*/ 0 w 41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">
                  <a:moveTo>
                    <a:pt x="0" y="4"/>
                  </a:moveTo>
                  <a:lnTo>
                    <a:pt x="2" y="13"/>
                  </a:lnTo>
                  <a:lnTo>
                    <a:pt x="7" y="18"/>
                  </a:lnTo>
                  <a:lnTo>
                    <a:pt x="14" y="21"/>
                  </a:lnTo>
                  <a:lnTo>
                    <a:pt x="22" y="22"/>
                  </a:lnTo>
                  <a:lnTo>
                    <a:pt x="29" y="20"/>
                  </a:lnTo>
                  <a:lnTo>
                    <a:pt x="35" y="16"/>
                  </a:lnTo>
                  <a:lnTo>
                    <a:pt x="40" y="8"/>
                  </a:lnTo>
                  <a:lnTo>
                    <a:pt x="4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Freeform 217"/>
            <p:cNvSpPr>
              <a:spLocks/>
            </p:cNvSpPr>
            <p:nvPr/>
          </p:nvSpPr>
          <p:spPr bwMode="auto">
            <a:xfrm>
              <a:off x="5265" y="3383"/>
              <a:ext cx="3" cy="2"/>
            </a:xfrm>
            <a:custGeom>
              <a:avLst/>
              <a:gdLst>
                <a:gd name="T0" fmla="*/ 0 w 40"/>
                <a:gd name="T1" fmla="*/ 0 h 27"/>
                <a:gd name="T2" fmla="*/ 0 w 40"/>
                <a:gd name="T3" fmla="*/ 0 h 27"/>
                <a:gd name="T4" fmla="*/ 0 w 40"/>
                <a:gd name="T5" fmla="*/ 0 h 27"/>
                <a:gd name="T6" fmla="*/ 0 w 40"/>
                <a:gd name="T7" fmla="*/ 0 h 27"/>
                <a:gd name="T8" fmla="*/ 0 w 40"/>
                <a:gd name="T9" fmla="*/ 0 h 27"/>
                <a:gd name="T10" fmla="*/ 0 w 40"/>
                <a:gd name="T11" fmla="*/ 0 h 27"/>
                <a:gd name="T12" fmla="*/ 0 w 40"/>
                <a:gd name="T13" fmla="*/ 0 h 27"/>
                <a:gd name="T14" fmla="*/ 0 w 40"/>
                <a:gd name="T15" fmla="*/ 0 h 27"/>
                <a:gd name="T16" fmla="*/ 0 w 40"/>
                <a:gd name="T17" fmla="*/ 0 h 27"/>
                <a:gd name="T18" fmla="*/ 0 w 40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7">
                  <a:moveTo>
                    <a:pt x="40" y="12"/>
                  </a:moveTo>
                  <a:lnTo>
                    <a:pt x="36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Freeform 218"/>
            <p:cNvSpPr>
              <a:spLocks/>
            </p:cNvSpPr>
            <p:nvPr/>
          </p:nvSpPr>
          <p:spPr bwMode="auto">
            <a:xfrm>
              <a:off x="5265" y="3384"/>
              <a:ext cx="16" cy="85"/>
            </a:xfrm>
            <a:custGeom>
              <a:avLst/>
              <a:gdLst>
                <a:gd name="T0" fmla="*/ 0 w 193"/>
                <a:gd name="T1" fmla="*/ 0 h 1026"/>
                <a:gd name="T2" fmla="*/ 0 w 193"/>
                <a:gd name="T3" fmla="*/ 0 h 1026"/>
                <a:gd name="T4" fmla="*/ 0 w 193"/>
                <a:gd name="T5" fmla="*/ 0 h 1026"/>
                <a:gd name="T6" fmla="*/ 0 w 193"/>
                <a:gd name="T7" fmla="*/ 0 h 1026"/>
                <a:gd name="T8" fmla="*/ 0 w 193"/>
                <a:gd name="T9" fmla="*/ 0 h 1026"/>
                <a:gd name="T10" fmla="*/ 0 w 193"/>
                <a:gd name="T11" fmla="*/ 0 h 1026"/>
                <a:gd name="T12" fmla="*/ 0 w 193"/>
                <a:gd name="T13" fmla="*/ 0 h 1026"/>
                <a:gd name="T14" fmla="*/ 0 w 193"/>
                <a:gd name="T15" fmla="*/ 0 h 1026"/>
                <a:gd name="T16" fmla="*/ 0 w 193"/>
                <a:gd name="T17" fmla="*/ 0 h 1026"/>
                <a:gd name="T18" fmla="*/ 0 w 193"/>
                <a:gd name="T19" fmla="*/ 0 h 1026"/>
                <a:gd name="T20" fmla="*/ 0 w 193"/>
                <a:gd name="T21" fmla="*/ 0 h 1026"/>
                <a:gd name="T22" fmla="*/ 0 w 193"/>
                <a:gd name="T23" fmla="*/ 0 h 1026"/>
                <a:gd name="T24" fmla="*/ 0 w 193"/>
                <a:gd name="T25" fmla="*/ 0 h 1026"/>
                <a:gd name="T26" fmla="*/ 0 w 193"/>
                <a:gd name="T27" fmla="*/ 0 h 1026"/>
                <a:gd name="T28" fmla="*/ 0 w 193"/>
                <a:gd name="T29" fmla="*/ 0 h 1026"/>
                <a:gd name="T30" fmla="*/ 0 w 193"/>
                <a:gd name="T31" fmla="*/ 0 h 1026"/>
                <a:gd name="T32" fmla="*/ 0 w 193"/>
                <a:gd name="T33" fmla="*/ 0 h 1026"/>
                <a:gd name="T34" fmla="*/ 0 w 193"/>
                <a:gd name="T35" fmla="*/ 0 h 1026"/>
                <a:gd name="T36" fmla="*/ 0 w 193"/>
                <a:gd name="T37" fmla="*/ 0 h 1026"/>
                <a:gd name="T38" fmla="*/ 0 w 193"/>
                <a:gd name="T39" fmla="*/ 0 h 1026"/>
                <a:gd name="T40" fmla="*/ 0 w 193"/>
                <a:gd name="T41" fmla="*/ 0 h 1026"/>
                <a:gd name="T42" fmla="*/ 0 w 193"/>
                <a:gd name="T43" fmla="*/ 0 h 1026"/>
                <a:gd name="T44" fmla="*/ 0 w 193"/>
                <a:gd name="T45" fmla="*/ 0 h 1026"/>
                <a:gd name="T46" fmla="*/ 0 w 193"/>
                <a:gd name="T47" fmla="*/ 0 h 1026"/>
                <a:gd name="T48" fmla="*/ 0 w 193"/>
                <a:gd name="T49" fmla="*/ 0 h 1026"/>
                <a:gd name="T50" fmla="*/ 0 w 193"/>
                <a:gd name="T51" fmla="*/ 0 h 1026"/>
                <a:gd name="T52" fmla="*/ 0 w 193"/>
                <a:gd name="T53" fmla="*/ 0 h 1026"/>
                <a:gd name="T54" fmla="*/ 0 w 193"/>
                <a:gd name="T55" fmla="*/ 0 h 1026"/>
                <a:gd name="T56" fmla="*/ 0 w 193"/>
                <a:gd name="T57" fmla="*/ 0 h 1026"/>
                <a:gd name="T58" fmla="*/ 0 w 193"/>
                <a:gd name="T59" fmla="*/ 0 h 1026"/>
                <a:gd name="T60" fmla="*/ 0 w 193"/>
                <a:gd name="T61" fmla="*/ 0 h 1026"/>
                <a:gd name="T62" fmla="*/ 0 w 193"/>
                <a:gd name="T63" fmla="*/ 0 h 1026"/>
                <a:gd name="T64" fmla="*/ 0 w 193"/>
                <a:gd name="T65" fmla="*/ 0 h 10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026">
                  <a:moveTo>
                    <a:pt x="191" y="1026"/>
                  </a:moveTo>
                  <a:lnTo>
                    <a:pt x="192" y="990"/>
                  </a:lnTo>
                  <a:lnTo>
                    <a:pt x="192" y="955"/>
                  </a:lnTo>
                  <a:lnTo>
                    <a:pt x="193" y="921"/>
                  </a:lnTo>
                  <a:lnTo>
                    <a:pt x="193" y="886"/>
                  </a:lnTo>
                  <a:lnTo>
                    <a:pt x="192" y="851"/>
                  </a:lnTo>
                  <a:lnTo>
                    <a:pt x="191" y="817"/>
                  </a:lnTo>
                  <a:lnTo>
                    <a:pt x="190" y="783"/>
                  </a:lnTo>
                  <a:lnTo>
                    <a:pt x="189" y="750"/>
                  </a:lnTo>
                  <a:lnTo>
                    <a:pt x="187" y="715"/>
                  </a:lnTo>
                  <a:lnTo>
                    <a:pt x="184" y="682"/>
                  </a:lnTo>
                  <a:lnTo>
                    <a:pt x="182" y="650"/>
                  </a:lnTo>
                  <a:lnTo>
                    <a:pt x="179" y="615"/>
                  </a:lnTo>
                  <a:lnTo>
                    <a:pt x="176" y="583"/>
                  </a:lnTo>
                  <a:lnTo>
                    <a:pt x="173" y="549"/>
                  </a:lnTo>
                  <a:lnTo>
                    <a:pt x="168" y="517"/>
                  </a:lnTo>
                  <a:lnTo>
                    <a:pt x="164" y="484"/>
                  </a:lnTo>
                  <a:lnTo>
                    <a:pt x="159" y="452"/>
                  </a:lnTo>
                  <a:lnTo>
                    <a:pt x="153" y="421"/>
                  </a:lnTo>
                  <a:lnTo>
                    <a:pt x="148" y="389"/>
                  </a:lnTo>
                  <a:lnTo>
                    <a:pt x="142" y="358"/>
                  </a:lnTo>
                  <a:lnTo>
                    <a:pt x="136" y="326"/>
                  </a:lnTo>
                  <a:lnTo>
                    <a:pt x="129" y="296"/>
                  </a:lnTo>
                  <a:lnTo>
                    <a:pt x="122" y="264"/>
                  </a:lnTo>
                  <a:lnTo>
                    <a:pt x="114" y="235"/>
                  </a:lnTo>
                  <a:lnTo>
                    <a:pt x="107" y="204"/>
                  </a:lnTo>
                  <a:lnTo>
                    <a:pt x="98" y="174"/>
                  </a:lnTo>
                  <a:lnTo>
                    <a:pt x="90" y="145"/>
                  </a:lnTo>
                  <a:lnTo>
                    <a:pt x="80" y="115"/>
                  </a:lnTo>
                  <a:lnTo>
                    <a:pt x="71" y="86"/>
                  </a:lnTo>
                  <a:lnTo>
                    <a:pt x="59" y="57"/>
                  </a:lnTo>
                  <a:lnTo>
                    <a:pt x="50" y="30"/>
                  </a:lnTo>
                  <a:lnTo>
                    <a:pt x="39" y="0"/>
                  </a:lnTo>
                  <a:lnTo>
                    <a:pt x="0" y="15"/>
                  </a:lnTo>
                  <a:lnTo>
                    <a:pt x="11" y="42"/>
                  </a:lnTo>
                  <a:lnTo>
                    <a:pt x="21" y="69"/>
                  </a:lnTo>
                  <a:lnTo>
                    <a:pt x="30" y="99"/>
                  </a:lnTo>
                  <a:lnTo>
                    <a:pt x="39" y="127"/>
                  </a:lnTo>
                  <a:lnTo>
                    <a:pt x="49" y="155"/>
                  </a:lnTo>
                  <a:lnTo>
                    <a:pt x="57" y="184"/>
                  </a:lnTo>
                  <a:lnTo>
                    <a:pt x="66" y="214"/>
                  </a:lnTo>
                  <a:lnTo>
                    <a:pt x="73" y="243"/>
                  </a:lnTo>
                  <a:lnTo>
                    <a:pt x="81" y="272"/>
                  </a:lnTo>
                  <a:lnTo>
                    <a:pt x="88" y="304"/>
                  </a:lnTo>
                  <a:lnTo>
                    <a:pt x="95" y="334"/>
                  </a:lnTo>
                  <a:lnTo>
                    <a:pt x="101" y="364"/>
                  </a:lnTo>
                  <a:lnTo>
                    <a:pt x="107" y="395"/>
                  </a:lnTo>
                  <a:lnTo>
                    <a:pt x="112" y="427"/>
                  </a:lnTo>
                  <a:lnTo>
                    <a:pt x="118" y="458"/>
                  </a:lnTo>
                  <a:lnTo>
                    <a:pt x="123" y="490"/>
                  </a:lnTo>
                  <a:lnTo>
                    <a:pt x="127" y="521"/>
                  </a:lnTo>
                  <a:lnTo>
                    <a:pt x="132" y="553"/>
                  </a:lnTo>
                  <a:lnTo>
                    <a:pt x="135" y="587"/>
                  </a:lnTo>
                  <a:lnTo>
                    <a:pt x="138" y="619"/>
                  </a:lnTo>
                  <a:lnTo>
                    <a:pt x="141" y="652"/>
                  </a:lnTo>
                  <a:lnTo>
                    <a:pt x="143" y="684"/>
                  </a:lnTo>
                  <a:lnTo>
                    <a:pt x="146" y="717"/>
                  </a:lnTo>
                  <a:lnTo>
                    <a:pt x="148" y="752"/>
                  </a:lnTo>
                  <a:lnTo>
                    <a:pt x="149" y="785"/>
                  </a:lnTo>
                  <a:lnTo>
                    <a:pt x="150" y="819"/>
                  </a:lnTo>
                  <a:lnTo>
                    <a:pt x="151" y="853"/>
                  </a:lnTo>
                  <a:lnTo>
                    <a:pt x="152" y="886"/>
                  </a:lnTo>
                  <a:lnTo>
                    <a:pt x="152" y="921"/>
                  </a:lnTo>
                  <a:lnTo>
                    <a:pt x="151" y="955"/>
                  </a:lnTo>
                  <a:lnTo>
                    <a:pt x="151" y="990"/>
                  </a:lnTo>
                  <a:lnTo>
                    <a:pt x="150" y="1024"/>
                  </a:lnTo>
                  <a:lnTo>
                    <a:pt x="191" y="1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219"/>
            <p:cNvSpPr>
              <a:spLocks/>
            </p:cNvSpPr>
            <p:nvPr/>
          </p:nvSpPr>
          <p:spPr bwMode="auto">
            <a:xfrm>
              <a:off x="5265" y="3384"/>
              <a:ext cx="3" cy="2"/>
            </a:xfrm>
            <a:custGeom>
              <a:avLst/>
              <a:gdLst>
                <a:gd name="T0" fmla="*/ 0 w 41"/>
                <a:gd name="T1" fmla="*/ 0 h 20"/>
                <a:gd name="T2" fmla="*/ 0 w 41"/>
                <a:gd name="T3" fmla="*/ 0 h 20"/>
                <a:gd name="T4" fmla="*/ 0 w 41"/>
                <a:gd name="T5" fmla="*/ 0 h 20"/>
                <a:gd name="T6" fmla="*/ 0 w 41"/>
                <a:gd name="T7" fmla="*/ 0 h 20"/>
                <a:gd name="T8" fmla="*/ 0 w 41"/>
                <a:gd name="T9" fmla="*/ 0 h 20"/>
                <a:gd name="T10" fmla="*/ 0 w 41"/>
                <a:gd name="T11" fmla="*/ 0 h 20"/>
                <a:gd name="T12" fmla="*/ 0 w 41"/>
                <a:gd name="T13" fmla="*/ 0 h 20"/>
                <a:gd name="T14" fmla="*/ 0 w 41"/>
                <a:gd name="T15" fmla="*/ 0 h 20"/>
                <a:gd name="T16" fmla="*/ 0 w 41"/>
                <a:gd name="T17" fmla="*/ 0 h 20"/>
                <a:gd name="T18" fmla="*/ 0 w 41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0">
                  <a:moveTo>
                    <a:pt x="0" y="0"/>
                  </a:moveTo>
                  <a:lnTo>
                    <a:pt x="1" y="8"/>
                  </a:lnTo>
                  <a:lnTo>
                    <a:pt x="5" y="14"/>
                  </a:lnTo>
                  <a:lnTo>
                    <a:pt x="12" y="18"/>
                  </a:lnTo>
                  <a:lnTo>
                    <a:pt x="19" y="20"/>
                  </a:lnTo>
                  <a:lnTo>
                    <a:pt x="27" y="19"/>
                  </a:lnTo>
                  <a:lnTo>
                    <a:pt x="34" y="16"/>
                  </a:lnTo>
                  <a:lnTo>
                    <a:pt x="39" y="10"/>
                  </a:lnTo>
                  <a:lnTo>
                    <a:pt x="4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220"/>
            <p:cNvSpPr>
              <a:spLocks/>
            </p:cNvSpPr>
            <p:nvPr/>
          </p:nvSpPr>
          <p:spPr bwMode="auto">
            <a:xfrm>
              <a:off x="5212" y="3378"/>
              <a:ext cx="3" cy="3"/>
            </a:xfrm>
            <a:custGeom>
              <a:avLst/>
              <a:gdLst>
                <a:gd name="T0" fmla="*/ 0 w 41"/>
                <a:gd name="T1" fmla="*/ 0 h 28"/>
                <a:gd name="T2" fmla="*/ 0 w 41"/>
                <a:gd name="T3" fmla="*/ 0 h 28"/>
                <a:gd name="T4" fmla="*/ 0 w 41"/>
                <a:gd name="T5" fmla="*/ 0 h 28"/>
                <a:gd name="T6" fmla="*/ 0 w 41"/>
                <a:gd name="T7" fmla="*/ 0 h 28"/>
                <a:gd name="T8" fmla="*/ 0 w 41"/>
                <a:gd name="T9" fmla="*/ 0 h 28"/>
                <a:gd name="T10" fmla="*/ 0 w 41"/>
                <a:gd name="T11" fmla="*/ 0 h 28"/>
                <a:gd name="T12" fmla="*/ 0 w 41"/>
                <a:gd name="T13" fmla="*/ 0 h 28"/>
                <a:gd name="T14" fmla="*/ 0 w 41"/>
                <a:gd name="T15" fmla="*/ 0 h 28"/>
                <a:gd name="T16" fmla="*/ 0 w 41"/>
                <a:gd name="T17" fmla="*/ 0 h 28"/>
                <a:gd name="T18" fmla="*/ 0 w 41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8">
                  <a:moveTo>
                    <a:pt x="39" y="28"/>
                  </a:moveTo>
                  <a:lnTo>
                    <a:pt x="41" y="19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0" y="12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Freeform 221"/>
            <p:cNvSpPr>
              <a:spLocks/>
            </p:cNvSpPr>
            <p:nvPr/>
          </p:nvSpPr>
          <p:spPr bwMode="auto">
            <a:xfrm>
              <a:off x="5187" y="3379"/>
              <a:ext cx="28" cy="96"/>
            </a:xfrm>
            <a:custGeom>
              <a:avLst/>
              <a:gdLst>
                <a:gd name="T0" fmla="*/ 0 w 341"/>
                <a:gd name="T1" fmla="*/ 0 h 1146"/>
                <a:gd name="T2" fmla="*/ 0 w 341"/>
                <a:gd name="T3" fmla="*/ 0 h 1146"/>
                <a:gd name="T4" fmla="*/ 0 w 341"/>
                <a:gd name="T5" fmla="*/ 0 h 1146"/>
                <a:gd name="T6" fmla="*/ 0 w 341"/>
                <a:gd name="T7" fmla="*/ 0 h 1146"/>
                <a:gd name="T8" fmla="*/ 0 w 341"/>
                <a:gd name="T9" fmla="*/ 0 h 1146"/>
                <a:gd name="T10" fmla="*/ 0 w 341"/>
                <a:gd name="T11" fmla="*/ 0 h 1146"/>
                <a:gd name="T12" fmla="*/ 0 w 341"/>
                <a:gd name="T13" fmla="*/ 0 h 1146"/>
                <a:gd name="T14" fmla="*/ 0 w 341"/>
                <a:gd name="T15" fmla="*/ 0 h 1146"/>
                <a:gd name="T16" fmla="*/ 0 w 341"/>
                <a:gd name="T17" fmla="*/ 0 h 1146"/>
                <a:gd name="T18" fmla="*/ 0 w 341"/>
                <a:gd name="T19" fmla="*/ 0 h 1146"/>
                <a:gd name="T20" fmla="*/ 0 w 341"/>
                <a:gd name="T21" fmla="*/ 0 h 1146"/>
                <a:gd name="T22" fmla="*/ 0 w 341"/>
                <a:gd name="T23" fmla="*/ 0 h 1146"/>
                <a:gd name="T24" fmla="*/ 0 w 341"/>
                <a:gd name="T25" fmla="*/ 0 h 1146"/>
                <a:gd name="T26" fmla="*/ 0 w 341"/>
                <a:gd name="T27" fmla="*/ 0 h 1146"/>
                <a:gd name="T28" fmla="*/ 0 w 341"/>
                <a:gd name="T29" fmla="*/ 0 h 1146"/>
                <a:gd name="T30" fmla="*/ 0 w 341"/>
                <a:gd name="T31" fmla="*/ 0 h 1146"/>
                <a:gd name="T32" fmla="*/ 0 w 341"/>
                <a:gd name="T33" fmla="*/ 0 h 1146"/>
                <a:gd name="T34" fmla="*/ 0 w 341"/>
                <a:gd name="T35" fmla="*/ 0 h 1146"/>
                <a:gd name="T36" fmla="*/ 0 w 341"/>
                <a:gd name="T37" fmla="*/ 0 h 1146"/>
                <a:gd name="T38" fmla="*/ 0 w 341"/>
                <a:gd name="T39" fmla="*/ 0 h 1146"/>
                <a:gd name="T40" fmla="*/ 0 w 341"/>
                <a:gd name="T41" fmla="*/ 0 h 1146"/>
                <a:gd name="T42" fmla="*/ 0 w 341"/>
                <a:gd name="T43" fmla="*/ 0 h 1146"/>
                <a:gd name="T44" fmla="*/ 0 w 341"/>
                <a:gd name="T45" fmla="*/ 0 h 1146"/>
                <a:gd name="T46" fmla="*/ 0 w 341"/>
                <a:gd name="T47" fmla="*/ 0 h 1146"/>
                <a:gd name="T48" fmla="*/ 0 w 341"/>
                <a:gd name="T49" fmla="*/ 0 h 1146"/>
                <a:gd name="T50" fmla="*/ 0 w 341"/>
                <a:gd name="T51" fmla="*/ 0 h 1146"/>
                <a:gd name="T52" fmla="*/ 0 w 341"/>
                <a:gd name="T53" fmla="*/ 0 h 1146"/>
                <a:gd name="T54" fmla="*/ 0 w 341"/>
                <a:gd name="T55" fmla="*/ 0 h 1146"/>
                <a:gd name="T56" fmla="*/ 0 w 341"/>
                <a:gd name="T57" fmla="*/ 0 h 1146"/>
                <a:gd name="T58" fmla="*/ 0 w 341"/>
                <a:gd name="T59" fmla="*/ 0 h 1146"/>
                <a:gd name="T60" fmla="*/ 0 w 341"/>
                <a:gd name="T61" fmla="*/ 0 h 1146"/>
                <a:gd name="T62" fmla="*/ 0 w 341"/>
                <a:gd name="T63" fmla="*/ 0 h 1146"/>
                <a:gd name="T64" fmla="*/ 0 w 341"/>
                <a:gd name="T65" fmla="*/ 0 h 1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1" h="1146">
                  <a:moveTo>
                    <a:pt x="41" y="1146"/>
                  </a:moveTo>
                  <a:lnTo>
                    <a:pt x="46" y="1107"/>
                  </a:lnTo>
                  <a:lnTo>
                    <a:pt x="51" y="1068"/>
                  </a:lnTo>
                  <a:lnTo>
                    <a:pt x="55" y="1028"/>
                  </a:lnTo>
                  <a:lnTo>
                    <a:pt x="61" y="989"/>
                  </a:lnTo>
                  <a:lnTo>
                    <a:pt x="66" y="951"/>
                  </a:lnTo>
                  <a:lnTo>
                    <a:pt x="73" y="913"/>
                  </a:lnTo>
                  <a:lnTo>
                    <a:pt x="79" y="874"/>
                  </a:lnTo>
                  <a:lnTo>
                    <a:pt x="86" y="836"/>
                  </a:lnTo>
                  <a:lnTo>
                    <a:pt x="92" y="799"/>
                  </a:lnTo>
                  <a:lnTo>
                    <a:pt x="100" y="761"/>
                  </a:lnTo>
                  <a:lnTo>
                    <a:pt x="106" y="725"/>
                  </a:lnTo>
                  <a:lnTo>
                    <a:pt x="115" y="688"/>
                  </a:lnTo>
                  <a:lnTo>
                    <a:pt x="122" y="652"/>
                  </a:lnTo>
                  <a:lnTo>
                    <a:pt x="131" y="616"/>
                  </a:lnTo>
                  <a:lnTo>
                    <a:pt x="140" y="579"/>
                  </a:lnTo>
                  <a:lnTo>
                    <a:pt x="148" y="545"/>
                  </a:lnTo>
                  <a:lnTo>
                    <a:pt x="158" y="509"/>
                  </a:lnTo>
                  <a:lnTo>
                    <a:pt x="168" y="474"/>
                  </a:lnTo>
                  <a:lnTo>
                    <a:pt x="177" y="440"/>
                  </a:lnTo>
                  <a:lnTo>
                    <a:pt x="188" y="404"/>
                  </a:lnTo>
                  <a:lnTo>
                    <a:pt x="199" y="372"/>
                  </a:lnTo>
                  <a:lnTo>
                    <a:pt x="210" y="338"/>
                  </a:lnTo>
                  <a:lnTo>
                    <a:pt x="220" y="304"/>
                  </a:lnTo>
                  <a:lnTo>
                    <a:pt x="232" y="271"/>
                  </a:lnTo>
                  <a:lnTo>
                    <a:pt x="245" y="237"/>
                  </a:lnTo>
                  <a:lnTo>
                    <a:pt x="257" y="204"/>
                  </a:lnTo>
                  <a:lnTo>
                    <a:pt x="270" y="173"/>
                  </a:lnTo>
                  <a:lnTo>
                    <a:pt x="284" y="140"/>
                  </a:lnTo>
                  <a:lnTo>
                    <a:pt x="297" y="109"/>
                  </a:lnTo>
                  <a:lnTo>
                    <a:pt x="312" y="79"/>
                  </a:lnTo>
                  <a:lnTo>
                    <a:pt x="326" y="47"/>
                  </a:lnTo>
                  <a:lnTo>
                    <a:pt x="341" y="16"/>
                  </a:lnTo>
                  <a:lnTo>
                    <a:pt x="302" y="0"/>
                  </a:lnTo>
                  <a:lnTo>
                    <a:pt x="287" y="31"/>
                  </a:lnTo>
                  <a:lnTo>
                    <a:pt x="273" y="63"/>
                  </a:lnTo>
                  <a:lnTo>
                    <a:pt x="258" y="95"/>
                  </a:lnTo>
                  <a:lnTo>
                    <a:pt x="245" y="126"/>
                  </a:lnTo>
                  <a:lnTo>
                    <a:pt x="231" y="159"/>
                  </a:lnTo>
                  <a:lnTo>
                    <a:pt x="218" y="192"/>
                  </a:lnTo>
                  <a:lnTo>
                    <a:pt x="206" y="225"/>
                  </a:lnTo>
                  <a:lnTo>
                    <a:pt x="194" y="259"/>
                  </a:lnTo>
                  <a:lnTo>
                    <a:pt x="182" y="292"/>
                  </a:lnTo>
                  <a:lnTo>
                    <a:pt x="169" y="325"/>
                  </a:lnTo>
                  <a:lnTo>
                    <a:pt x="158" y="360"/>
                  </a:lnTo>
                  <a:lnTo>
                    <a:pt x="147" y="394"/>
                  </a:lnTo>
                  <a:lnTo>
                    <a:pt x="136" y="430"/>
                  </a:lnTo>
                  <a:lnTo>
                    <a:pt x="127" y="464"/>
                  </a:lnTo>
                  <a:lnTo>
                    <a:pt x="117" y="499"/>
                  </a:lnTo>
                  <a:lnTo>
                    <a:pt x="107" y="535"/>
                  </a:lnTo>
                  <a:lnTo>
                    <a:pt x="99" y="571"/>
                  </a:lnTo>
                  <a:lnTo>
                    <a:pt x="90" y="607"/>
                  </a:lnTo>
                  <a:lnTo>
                    <a:pt x="81" y="644"/>
                  </a:lnTo>
                  <a:lnTo>
                    <a:pt x="74" y="680"/>
                  </a:lnTo>
                  <a:lnTo>
                    <a:pt x="65" y="717"/>
                  </a:lnTo>
                  <a:lnTo>
                    <a:pt x="59" y="755"/>
                  </a:lnTo>
                  <a:lnTo>
                    <a:pt x="51" y="793"/>
                  </a:lnTo>
                  <a:lnTo>
                    <a:pt x="45" y="830"/>
                  </a:lnTo>
                  <a:lnTo>
                    <a:pt x="38" y="868"/>
                  </a:lnTo>
                  <a:lnTo>
                    <a:pt x="32" y="907"/>
                  </a:lnTo>
                  <a:lnTo>
                    <a:pt x="25" y="945"/>
                  </a:lnTo>
                  <a:lnTo>
                    <a:pt x="20" y="985"/>
                  </a:lnTo>
                  <a:lnTo>
                    <a:pt x="14" y="1024"/>
                  </a:lnTo>
                  <a:lnTo>
                    <a:pt x="10" y="1063"/>
                  </a:lnTo>
                  <a:lnTo>
                    <a:pt x="5" y="1103"/>
                  </a:lnTo>
                  <a:lnTo>
                    <a:pt x="0" y="1142"/>
                  </a:lnTo>
                  <a:lnTo>
                    <a:pt x="41" y="1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222"/>
            <p:cNvSpPr>
              <a:spLocks/>
            </p:cNvSpPr>
            <p:nvPr/>
          </p:nvSpPr>
          <p:spPr bwMode="auto">
            <a:xfrm>
              <a:off x="5212" y="3380"/>
              <a:ext cx="3" cy="2"/>
            </a:xfrm>
            <a:custGeom>
              <a:avLst/>
              <a:gdLst>
                <a:gd name="T0" fmla="*/ 0 w 41"/>
                <a:gd name="T1" fmla="*/ 0 h 21"/>
                <a:gd name="T2" fmla="*/ 0 w 41"/>
                <a:gd name="T3" fmla="*/ 0 h 21"/>
                <a:gd name="T4" fmla="*/ 0 w 41"/>
                <a:gd name="T5" fmla="*/ 0 h 21"/>
                <a:gd name="T6" fmla="*/ 0 w 41"/>
                <a:gd name="T7" fmla="*/ 0 h 21"/>
                <a:gd name="T8" fmla="*/ 0 w 41"/>
                <a:gd name="T9" fmla="*/ 0 h 21"/>
                <a:gd name="T10" fmla="*/ 0 w 41"/>
                <a:gd name="T11" fmla="*/ 0 h 21"/>
                <a:gd name="T12" fmla="*/ 0 w 41"/>
                <a:gd name="T13" fmla="*/ 0 h 21"/>
                <a:gd name="T14" fmla="*/ 0 w 41"/>
                <a:gd name="T15" fmla="*/ 0 h 21"/>
                <a:gd name="T16" fmla="*/ 0 w 41"/>
                <a:gd name="T17" fmla="*/ 0 h 21"/>
                <a:gd name="T18" fmla="*/ 0 w 4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lnTo>
                    <a:pt x="1" y="8"/>
                  </a:lnTo>
                  <a:lnTo>
                    <a:pt x="6" y="15"/>
                  </a:lnTo>
                  <a:lnTo>
                    <a:pt x="12" y="19"/>
                  </a:lnTo>
                  <a:lnTo>
                    <a:pt x="20" y="21"/>
                  </a:lnTo>
                  <a:lnTo>
                    <a:pt x="27" y="20"/>
                  </a:lnTo>
                  <a:lnTo>
                    <a:pt x="34" y="17"/>
                  </a:lnTo>
                  <a:lnTo>
                    <a:pt x="39" y="12"/>
                  </a:lnTo>
                  <a:lnTo>
                    <a:pt x="4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Freeform 223"/>
            <p:cNvSpPr>
              <a:spLocks/>
            </p:cNvSpPr>
            <p:nvPr/>
          </p:nvSpPr>
          <p:spPr bwMode="auto">
            <a:xfrm>
              <a:off x="5196" y="3378"/>
              <a:ext cx="3" cy="3"/>
            </a:xfrm>
            <a:custGeom>
              <a:avLst/>
              <a:gdLst>
                <a:gd name="T0" fmla="*/ 0 w 41"/>
                <a:gd name="T1" fmla="*/ 0 h 28"/>
                <a:gd name="T2" fmla="*/ 0 w 41"/>
                <a:gd name="T3" fmla="*/ 0 h 28"/>
                <a:gd name="T4" fmla="*/ 0 w 41"/>
                <a:gd name="T5" fmla="*/ 0 h 28"/>
                <a:gd name="T6" fmla="*/ 0 w 41"/>
                <a:gd name="T7" fmla="*/ 0 h 28"/>
                <a:gd name="T8" fmla="*/ 0 w 41"/>
                <a:gd name="T9" fmla="*/ 0 h 28"/>
                <a:gd name="T10" fmla="*/ 0 w 41"/>
                <a:gd name="T11" fmla="*/ 0 h 28"/>
                <a:gd name="T12" fmla="*/ 0 w 41"/>
                <a:gd name="T13" fmla="*/ 0 h 28"/>
                <a:gd name="T14" fmla="*/ 0 w 41"/>
                <a:gd name="T15" fmla="*/ 0 h 28"/>
                <a:gd name="T16" fmla="*/ 0 w 41"/>
                <a:gd name="T17" fmla="*/ 0 h 28"/>
                <a:gd name="T18" fmla="*/ 0 w 41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8">
                  <a:moveTo>
                    <a:pt x="39" y="28"/>
                  </a:moveTo>
                  <a:lnTo>
                    <a:pt x="41" y="19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0" y="12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Freeform 224"/>
            <p:cNvSpPr>
              <a:spLocks/>
            </p:cNvSpPr>
            <p:nvPr/>
          </p:nvSpPr>
          <p:spPr bwMode="auto">
            <a:xfrm>
              <a:off x="5167" y="3379"/>
              <a:ext cx="32" cy="95"/>
            </a:xfrm>
            <a:custGeom>
              <a:avLst/>
              <a:gdLst>
                <a:gd name="T0" fmla="*/ 0 w 378"/>
                <a:gd name="T1" fmla="*/ 0 h 1136"/>
                <a:gd name="T2" fmla="*/ 0 w 378"/>
                <a:gd name="T3" fmla="*/ 0 h 1136"/>
                <a:gd name="T4" fmla="*/ 0 w 378"/>
                <a:gd name="T5" fmla="*/ 0 h 1136"/>
                <a:gd name="T6" fmla="*/ 0 w 378"/>
                <a:gd name="T7" fmla="*/ 0 h 1136"/>
                <a:gd name="T8" fmla="*/ 0 w 378"/>
                <a:gd name="T9" fmla="*/ 0 h 1136"/>
                <a:gd name="T10" fmla="*/ 0 w 378"/>
                <a:gd name="T11" fmla="*/ 0 h 1136"/>
                <a:gd name="T12" fmla="*/ 0 w 378"/>
                <a:gd name="T13" fmla="*/ 0 h 1136"/>
                <a:gd name="T14" fmla="*/ 0 w 378"/>
                <a:gd name="T15" fmla="*/ 0 h 1136"/>
                <a:gd name="T16" fmla="*/ 0 w 378"/>
                <a:gd name="T17" fmla="*/ 0 h 1136"/>
                <a:gd name="T18" fmla="*/ 0 w 378"/>
                <a:gd name="T19" fmla="*/ 0 h 1136"/>
                <a:gd name="T20" fmla="*/ 0 w 378"/>
                <a:gd name="T21" fmla="*/ 0 h 1136"/>
                <a:gd name="T22" fmla="*/ 0 w 378"/>
                <a:gd name="T23" fmla="*/ 0 h 1136"/>
                <a:gd name="T24" fmla="*/ 0 w 378"/>
                <a:gd name="T25" fmla="*/ 0 h 1136"/>
                <a:gd name="T26" fmla="*/ 0 w 378"/>
                <a:gd name="T27" fmla="*/ 0 h 1136"/>
                <a:gd name="T28" fmla="*/ 0 w 378"/>
                <a:gd name="T29" fmla="*/ 0 h 1136"/>
                <a:gd name="T30" fmla="*/ 0 w 378"/>
                <a:gd name="T31" fmla="*/ 0 h 1136"/>
                <a:gd name="T32" fmla="*/ 0 w 378"/>
                <a:gd name="T33" fmla="*/ 0 h 1136"/>
                <a:gd name="T34" fmla="*/ 0 w 378"/>
                <a:gd name="T35" fmla="*/ 0 h 1136"/>
                <a:gd name="T36" fmla="*/ 0 w 378"/>
                <a:gd name="T37" fmla="*/ 0 h 1136"/>
                <a:gd name="T38" fmla="*/ 0 w 378"/>
                <a:gd name="T39" fmla="*/ 0 h 1136"/>
                <a:gd name="T40" fmla="*/ 0 w 378"/>
                <a:gd name="T41" fmla="*/ 0 h 1136"/>
                <a:gd name="T42" fmla="*/ 0 w 378"/>
                <a:gd name="T43" fmla="*/ 0 h 1136"/>
                <a:gd name="T44" fmla="*/ 0 w 378"/>
                <a:gd name="T45" fmla="*/ 0 h 1136"/>
                <a:gd name="T46" fmla="*/ 0 w 378"/>
                <a:gd name="T47" fmla="*/ 0 h 1136"/>
                <a:gd name="T48" fmla="*/ 0 w 378"/>
                <a:gd name="T49" fmla="*/ 0 h 1136"/>
                <a:gd name="T50" fmla="*/ 0 w 378"/>
                <a:gd name="T51" fmla="*/ 0 h 1136"/>
                <a:gd name="T52" fmla="*/ 0 w 378"/>
                <a:gd name="T53" fmla="*/ 0 h 1136"/>
                <a:gd name="T54" fmla="*/ 0 w 378"/>
                <a:gd name="T55" fmla="*/ 0 h 1136"/>
                <a:gd name="T56" fmla="*/ 0 w 378"/>
                <a:gd name="T57" fmla="*/ 0 h 1136"/>
                <a:gd name="T58" fmla="*/ 0 w 378"/>
                <a:gd name="T59" fmla="*/ 0 h 1136"/>
                <a:gd name="T60" fmla="*/ 0 w 378"/>
                <a:gd name="T61" fmla="*/ 0 h 1136"/>
                <a:gd name="T62" fmla="*/ 0 w 378"/>
                <a:gd name="T63" fmla="*/ 0 h 1136"/>
                <a:gd name="T64" fmla="*/ 0 w 378"/>
                <a:gd name="T65" fmla="*/ 0 h 1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8" h="1136">
                  <a:moveTo>
                    <a:pt x="41" y="1136"/>
                  </a:moveTo>
                  <a:lnTo>
                    <a:pt x="46" y="1096"/>
                  </a:lnTo>
                  <a:lnTo>
                    <a:pt x="51" y="1055"/>
                  </a:lnTo>
                  <a:lnTo>
                    <a:pt x="57" y="1016"/>
                  </a:lnTo>
                  <a:lnTo>
                    <a:pt x="62" y="977"/>
                  </a:lnTo>
                  <a:lnTo>
                    <a:pt x="67" y="939"/>
                  </a:lnTo>
                  <a:lnTo>
                    <a:pt x="74" y="902"/>
                  </a:lnTo>
                  <a:lnTo>
                    <a:pt x="80" y="864"/>
                  </a:lnTo>
                  <a:lnTo>
                    <a:pt x="88" y="828"/>
                  </a:lnTo>
                  <a:lnTo>
                    <a:pt x="95" y="791"/>
                  </a:lnTo>
                  <a:lnTo>
                    <a:pt x="103" y="756"/>
                  </a:lnTo>
                  <a:lnTo>
                    <a:pt x="110" y="720"/>
                  </a:lnTo>
                  <a:lnTo>
                    <a:pt x="119" y="685"/>
                  </a:lnTo>
                  <a:lnTo>
                    <a:pt x="129" y="651"/>
                  </a:lnTo>
                  <a:lnTo>
                    <a:pt x="137" y="616"/>
                  </a:lnTo>
                  <a:lnTo>
                    <a:pt x="147" y="581"/>
                  </a:lnTo>
                  <a:lnTo>
                    <a:pt x="158" y="548"/>
                  </a:lnTo>
                  <a:lnTo>
                    <a:pt x="169" y="514"/>
                  </a:lnTo>
                  <a:lnTo>
                    <a:pt x="180" y="481"/>
                  </a:lnTo>
                  <a:lnTo>
                    <a:pt x="190" y="447"/>
                  </a:lnTo>
                  <a:lnTo>
                    <a:pt x="201" y="413"/>
                  </a:lnTo>
                  <a:lnTo>
                    <a:pt x="214" y="380"/>
                  </a:lnTo>
                  <a:lnTo>
                    <a:pt x="226" y="348"/>
                  </a:lnTo>
                  <a:lnTo>
                    <a:pt x="240" y="315"/>
                  </a:lnTo>
                  <a:lnTo>
                    <a:pt x="253" y="282"/>
                  </a:lnTo>
                  <a:lnTo>
                    <a:pt x="267" y="249"/>
                  </a:lnTo>
                  <a:lnTo>
                    <a:pt x="282" y="215"/>
                  </a:lnTo>
                  <a:lnTo>
                    <a:pt x="296" y="183"/>
                  </a:lnTo>
                  <a:lnTo>
                    <a:pt x="312" y="150"/>
                  </a:lnTo>
                  <a:lnTo>
                    <a:pt x="327" y="117"/>
                  </a:lnTo>
                  <a:lnTo>
                    <a:pt x="343" y="84"/>
                  </a:lnTo>
                  <a:lnTo>
                    <a:pt x="361" y="49"/>
                  </a:lnTo>
                  <a:lnTo>
                    <a:pt x="378" y="16"/>
                  </a:lnTo>
                  <a:lnTo>
                    <a:pt x="339" y="0"/>
                  </a:lnTo>
                  <a:lnTo>
                    <a:pt x="322" y="33"/>
                  </a:lnTo>
                  <a:lnTo>
                    <a:pt x="305" y="68"/>
                  </a:lnTo>
                  <a:lnTo>
                    <a:pt x="288" y="101"/>
                  </a:lnTo>
                  <a:lnTo>
                    <a:pt x="273" y="134"/>
                  </a:lnTo>
                  <a:lnTo>
                    <a:pt x="257" y="167"/>
                  </a:lnTo>
                  <a:lnTo>
                    <a:pt x="243" y="201"/>
                  </a:lnTo>
                  <a:lnTo>
                    <a:pt x="228" y="234"/>
                  </a:lnTo>
                  <a:lnTo>
                    <a:pt x="214" y="268"/>
                  </a:lnTo>
                  <a:lnTo>
                    <a:pt x="201" y="301"/>
                  </a:lnTo>
                  <a:lnTo>
                    <a:pt x="187" y="333"/>
                  </a:lnTo>
                  <a:lnTo>
                    <a:pt x="175" y="368"/>
                  </a:lnTo>
                  <a:lnTo>
                    <a:pt x="162" y="401"/>
                  </a:lnTo>
                  <a:lnTo>
                    <a:pt x="149" y="435"/>
                  </a:lnTo>
                  <a:lnTo>
                    <a:pt x="139" y="469"/>
                  </a:lnTo>
                  <a:lnTo>
                    <a:pt x="128" y="502"/>
                  </a:lnTo>
                  <a:lnTo>
                    <a:pt x="117" y="536"/>
                  </a:lnTo>
                  <a:lnTo>
                    <a:pt x="106" y="571"/>
                  </a:lnTo>
                  <a:lnTo>
                    <a:pt x="96" y="605"/>
                  </a:lnTo>
                  <a:lnTo>
                    <a:pt x="88" y="641"/>
                  </a:lnTo>
                  <a:lnTo>
                    <a:pt x="78" y="675"/>
                  </a:lnTo>
                  <a:lnTo>
                    <a:pt x="69" y="712"/>
                  </a:lnTo>
                  <a:lnTo>
                    <a:pt x="62" y="748"/>
                  </a:lnTo>
                  <a:lnTo>
                    <a:pt x="54" y="783"/>
                  </a:lnTo>
                  <a:lnTo>
                    <a:pt x="47" y="820"/>
                  </a:lnTo>
                  <a:lnTo>
                    <a:pt x="39" y="858"/>
                  </a:lnTo>
                  <a:lnTo>
                    <a:pt x="33" y="896"/>
                  </a:lnTo>
                  <a:lnTo>
                    <a:pt x="26" y="933"/>
                  </a:lnTo>
                  <a:lnTo>
                    <a:pt x="21" y="972"/>
                  </a:lnTo>
                  <a:lnTo>
                    <a:pt x="16" y="1012"/>
                  </a:lnTo>
                  <a:lnTo>
                    <a:pt x="10" y="1051"/>
                  </a:lnTo>
                  <a:lnTo>
                    <a:pt x="5" y="1092"/>
                  </a:lnTo>
                  <a:lnTo>
                    <a:pt x="0" y="1132"/>
                  </a:lnTo>
                  <a:lnTo>
                    <a:pt x="41" y="1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Freeform 225"/>
            <p:cNvSpPr>
              <a:spLocks/>
            </p:cNvSpPr>
            <p:nvPr/>
          </p:nvSpPr>
          <p:spPr bwMode="auto">
            <a:xfrm>
              <a:off x="5196" y="3380"/>
              <a:ext cx="3" cy="2"/>
            </a:xfrm>
            <a:custGeom>
              <a:avLst/>
              <a:gdLst>
                <a:gd name="T0" fmla="*/ 0 w 41"/>
                <a:gd name="T1" fmla="*/ 0 h 21"/>
                <a:gd name="T2" fmla="*/ 0 w 41"/>
                <a:gd name="T3" fmla="*/ 0 h 21"/>
                <a:gd name="T4" fmla="*/ 0 w 41"/>
                <a:gd name="T5" fmla="*/ 0 h 21"/>
                <a:gd name="T6" fmla="*/ 0 w 41"/>
                <a:gd name="T7" fmla="*/ 0 h 21"/>
                <a:gd name="T8" fmla="*/ 0 w 41"/>
                <a:gd name="T9" fmla="*/ 0 h 21"/>
                <a:gd name="T10" fmla="*/ 0 w 41"/>
                <a:gd name="T11" fmla="*/ 0 h 21"/>
                <a:gd name="T12" fmla="*/ 0 w 41"/>
                <a:gd name="T13" fmla="*/ 0 h 21"/>
                <a:gd name="T14" fmla="*/ 0 w 41"/>
                <a:gd name="T15" fmla="*/ 0 h 21"/>
                <a:gd name="T16" fmla="*/ 0 w 41"/>
                <a:gd name="T17" fmla="*/ 0 h 21"/>
                <a:gd name="T18" fmla="*/ 0 w 4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lnTo>
                    <a:pt x="1" y="8"/>
                  </a:lnTo>
                  <a:lnTo>
                    <a:pt x="5" y="15"/>
                  </a:lnTo>
                  <a:lnTo>
                    <a:pt x="12" y="19"/>
                  </a:lnTo>
                  <a:lnTo>
                    <a:pt x="19" y="21"/>
                  </a:lnTo>
                  <a:lnTo>
                    <a:pt x="27" y="20"/>
                  </a:lnTo>
                  <a:lnTo>
                    <a:pt x="34" y="17"/>
                  </a:lnTo>
                  <a:lnTo>
                    <a:pt x="39" y="12"/>
                  </a:lnTo>
                  <a:lnTo>
                    <a:pt x="4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Freeform 226"/>
            <p:cNvSpPr>
              <a:spLocks/>
            </p:cNvSpPr>
            <p:nvPr/>
          </p:nvSpPr>
          <p:spPr bwMode="auto">
            <a:xfrm>
              <a:off x="5290" y="3453"/>
              <a:ext cx="49" cy="56"/>
            </a:xfrm>
            <a:custGeom>
              <a:avLst/>
              <a:gdLst>
                <a:gd name="T0" fmla="*/ 0 w 586"/>
                <a:gd name="T1" fmla="*/ 0 h 678"/>
                <a:gd name="T2" fmla="*/ 0 w 586"/>
                <a:gd name="T3" fmla="*/ 0 h 678"/>
                <a:gd name="T4" fmla="*/ 0 w 586"/>
                <a:gd name="T5" fmla="*/ 0 h 678"/>
                <a:gd name="T6" fmla="*/ 0 w 586"/>
                <a:gd name="T7" fmla="*/ 0 h 678"/>
                <a:gd name="T8" fmla="*/ 0 w 586"/>
                <a:gd name="T9" fmla="*/ 0 h 678"/>
                <a:gd name="T10" fmla="*/ 0 w 586"/>
                <a:gd name="T11" fmla="*/ 0 h 678"/>
                <a:gd name="T12" fmla="*/ 0 w 586"/>
                <a:gd name="T13" fmla="*/ 0 h 678"/>
                <a:gd name="T14" fmla="*/ 0 w 586"/>
                <a:gd name="T15" fmla="*/ 0 h 678"/>
                <a:gd name="T16" fmla="*/ 0 w 586"/>
                <a:gd name="T17" fmla="*/ 0 h 678"/>
                <a:gd name="T18" fmla="*/ 0 w 586"/>
                <a:gd name="T19" fmla="*/ 0 h 678"/>
                <a:gd name="T20" fmla="*/ 0 w 586"/>
                <a:gd name="T21" fmla="*/ 0 h 678"/>
                <a:gd name="T22" fmla="*/ 0 w 586"/>
                <a:gd name="T23" fmla="*/ 0 h 678"/>
                <a:gd name="T24" fmla="*/ 0 w 586"/>
                <a:gd name="T25" fmla="*/ 0 h 678"/>
                <a:gd name="T26" fmla="*/ 0 w 586"/>
                <a:gd name="T27" fmla="*/ 0 h 678"/>
                <a:gd name="T28" fmla="*/ 0 w 586"/>
                <a:gd name="T29" fmla="*/ 0 h 678"/>
                <a:gd name="T30" fmla="*/ 0 w 586"/>
                <a:gd name="T31" fmla="*/ 0 h 678"/>
                <a:gd name="T32" fmla="*/ 0 w 586"/>
                <a:gd name="T33" fmla="*/ 0 h 678"/>
                <a:gd name="T34" fmla="*/ 0 w 586"/>
                <a:gd name="T35" fmla="*/ 0 h 678"/>
                <a:gd name="T36" fmla="*/ 0 w 586"/>
                <a:gd name="T37" fmla="*/ 0 h 678"/>
                <a:gd name="T38" fmla="*/ 0 w 586"/>
                <a:gd name="T39" fmla="*/ 0 h 678"/>
                <a:gd name="T40" fmla="*/ 0 w 586"/>
                <a:gd name="T41" fmla="*/ 0 h 678"/>
                <a:gd name="T42" fmla="*/ 0 w 586"/>
                <a:gd name="T43" fmla="*/ 0 h 678"/>
                <a:gd name="T44" fmla="*/ 0 w 586"/>
                <a:gd name="T45" fmla="*/ 0 h 678"/>
                <a:gd name="T46" fmla="*/ 0 w 586"/>
                <a:gd name="T47" fmla="*/ 0 h 678"/>
                <a:gd name="T48" fmla="*/ 0 w 586"/>
                <a:gd name="T49" fmla="*/ 0 h 678"/>
                <a:gd name="T50" fmla="*/ 0 w 586"/>
                <a:gd name="T51" fmla="*/ 0 h 678"/>
                <a:gd name="T52" fmla="*/ 0 w 586"/>
                <a:gd name="T53" fmla="*/ 0 h 678"/>
                <a:gd name="T54" fmla="*/ 0 w 586"/>
                <a:gd name="T55" fmla="*/ 0 h 678"/>
                <a:gd name="T56" fmla="*/ 0 w 586"/>
                <a:gd name="T57" fmla="*/ 0 h 678"/>
                <a:gd name="T58" fmla="*/ 0 w 586"/>
                <a:gd name="T59" fmla="*/ 0 h 678"/>
                <a:gd name="T60" fmla="*/ 0 w 586"/>
                <a:gd name="T61" fmla="*/ 0 h 678"/>
                <a:gd name="T62" fmla="*/ 0 w 586"/>
                <a:gd name="T63" fmla="*/ 0 h 678"/>
                <a:gd name="T64" fmla="*/ 0 w 586"/>
                <a:gd name="T65" fmla="*/ 0 h 678"/>
                <a:gd name="T66" fmla="*/ 0 w 586"/>
                <a:gd name="T67" fmla="*/ 0 h 678"/>
                <a:gd name="T68" fmla="*/ 0 w 586"/>
                <a:gd name="T69" fmla="*/ 0 h 678"/>
                <a:gd name="T70" fmla="*/ 0 w 586"/>
                <a:gd name="T71" fmla="*/ 0 h 67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86" h="678">
                  <a:moveTo>
                    <a:pt x="324" y="678"/>
                  </a:moveTo>
                  <a:lnTo>
                    <a:pt x="348" y="658"/>
                  </a:lnTo>
                  <a:lnTo>
                    <a:pt x="371" y="636"/>
                  </a:lnTo>
                  <a:lnTo>
                    <a:pt x="392" y="614"/>
                  </a:lnTo>
                  <a:lnTo>
                    <a:pt x="414" y="593"/>
                  </a:lnTo>
                  <a:lnTo>
                    <a:pt x="433" y="571"/>
                  </a:lnTo>
                  <a:lnTo>
                    <a:pt x="453" y="547"/>
                  </a:lnTo>
                  <a:lnTo>
                    <a:pt x="471" y="524"/>
                  </a:lnTo>
                  <a:lnTo>
                    <a:pt x="488" y="501"/>
                  </a:lnTo>
                  <a:lnTo>
                    <a:pt x="504" y="477"/>
                  </a:lnTo>
                  <a:lnTo>
                    <a:pt x="519" y="452"/>
                  </a:lnTo>
                  <a:lnTo>
                    <a:pt x="533" y="427"/>
                  </a:lnTo>
                  <a:lnTo>
                    <a:pt x="545" y="402"/>
                  </a:lnTo>
                  <a:lnTo>
                    <a:pt x="555" y="376"/>
                  </a:lnTo>
                  <a:lnTo>
                    <a:pt x="565" y="349"/>
                  </a:lnTo>
                  <a:lnTo>
                    <a:pt x="574" y="323"/>
                  </a:lnTo>
                  <a:lnTo>
                    <a:pt x="580" y="296"/>
                  </a:lnTo>
                  <a:lnTo>
                    <a:pt x="586" y="259"/>
                  </a:lnTo>
                  <a:lnTo>
                    <a:pt x="584" y="221"/>
                  </a:lnTo>
                  <a:lnTo>
                    <a:pt x="579" y="181"/>
                  </a:lnTo>
                  <a:lnTo>
                    <a:pt x="568" y="143"/>
                  </a:lnTo>
                  <a:lnTo>
                    <a:pt x="552" y="107"/>
                  </a:lnTo>
                  <a:lnTo>
                    <a:pt x="532" y="74"/>
                  </a:lnTo>
                  <a:lnTo>
                    <a:pt x="506" y="45"/>
                  </a:lnTo>
                  <a:lnTo>
                    <a:pt x="475" y="23"/>
                  </a:lnTo>
                  <a:lnTo>
                    <a:pt x="459" y="15"/>
                  </a:lnTo>
                  <a:lnTo>
                    <a:pt x="443" y="9"/>
                  </a:lnTo>
                  <a:lnTo>
                    <a:pt x="426" y="5"/>
                  </a:lnTo>
                  <a:lnTo>
                    <a:pt x="408" y="2"/>
                  </a:lnTo>
                  <a:lnTo>
                    <a:pt x="389" y="0"/>
                  </a:lnTo>
                  <a:lnTo>
                    <a:pt x="371" y="2"/>
                  </a:lnTo>
                  <a:lnTo>
                    <a:pt x="353" y="3"/>
                  </a:lnTo>
                  <a:lnTo>
                    <a:pt x="333" y="6"/>
                  </a:lnTo>
                  <a:lnTo>
                    <a:pt x="314" y="10"/>
                  </a:lnTo>
                  <a:lnTo>
                    <a:pt x="294" y="15"/>
                  </a:lnTo>
                  <a:lnTo>
                    <a:pt x="275" y="21"/>
                  </a:lnTo>
                  <a:lnTo>
                    <a:pt x="257" y="27"/>
                  </a:lnTo>
                  <a:lnTo>
                    <a:pt x="238" y="34"/>
                  </a:lnTo>
                  <a:lnTo>
                    <a:pt x="220" y="41"/>
                  </a:lnTo>
                  <a:lnTo>
                    <a:pt x="203" y="48"/>
                  </a:lnTo>
                  <a:lnTo>
                    <a:pt x="185" y="55"/>
                  </a:lnTo>
                  <a:lnTo>
                    <a:pt x="171" y="62"/>
                  </a:lnTo>
                  <a:lnTo>
                    <a:pt x="156" y="69"/>
                  </a:lnTo>
                  <a:lnTo>
                    <a:pt x="143" y="77"/>
                  </a:lnTo>
                  <a:lnTo>
                    <a:pt x="129" y="86"/>
                  </a:lnTo>
                  <a:lnTo>
                    <a:pt x="116" y="96"/>
                  </a:lnTo>
                  <a:lnTo>
                    <a:pt x="104" y="106"/>
                  </a:lnTo>
                  <a:lnTo>
                    <a:pt x="93" y="116"/>
                  </a:lnTo>
                  <a:lnTo>
                    <a:pt x="81" y="127"/>
                  </a:lnTo>
                  <a:lnTo>
                    <a:pt x="69" y="138"/>
                  </a:lnTo>
                  <a:lnTo>
                    <a:pt x="58" y="150"/>
                  </a:lnTo>
                  <a:lnTo>
                    <a:pt x="47" y="162"/>
                  </a:lnTo>
                  <a:lnTo>
                    <a:pt x="38" y="175"/>
                  </a:lnTo>
                  <a:lnTo>
                    <a:pt x="28" y="189"/>
                  </a:lnTo>
                  <a:lnTo>
                    <a:pt x="18" y="202"/>
                  </a:lnTo>
                  <a:lnTo>
                    <a:pt x="8" y="216"/>
                  </a:lnTo>
                  <a:lnTo>
                    <a:pt x="0" y="230"/>
                  </a:lnTo>
                  <a:lnTo>
                    <a:pt x="20" y="258"/>
                  </a:lnTo>
                  <a:lnTo>
                    <a:pt x="41" y="286"/>
                  </a:lnTo>
                  <a:lnTo>
                    <a:pt x="61" y="314"/>
                  </a:lnTo>
                  <a:lnTo>
                    <a:pt x="82" y="342"/>
                  </a:lnTo>
                  <a:lnTo>
                    <a:pt x="101" y="371"/>
                  </a:lnTo>
                  <a:lnTo>
                    <a:pt x="122" y="398"/>
                  </a:lnTo>
                  <a:lnTo>
                    <a:pt x="142" y="426"/>
                  </a:lnTo>
                  <a:lnTo>
                    <a:pt x="163" y="454"/>
                  </a:lnTo>
                  <a:lnTo>
                    <a:pt x="183" y="483"/>
                  </a:lnTo>
                  <a:lnTo>
                    <a:pt x="203" y="510"/>
                  </a:lnTo>
                  <a:lnTo>
                    <a:pt x="223" y="538"/>
                  </a:lnTo>
                  <a:lnTo>
                    <a:pt x="244" y="567"/>
                  </a:lnTo>
                  <a:lnTo>
                    <a:pt x="264" y="594"/>
                  </a:lnTo>
                  <a:lnTo>
                    <a:pt x="283" y="622"/>
                  </a:lnTo>
                  <a:lnTo>
                    <a:pt x="304" y="650"/>
                  </a:lnTo>
                  <a:lnTo>
                    <a:pt x="324" y="678"/>
                  </a:lnTo>
                  <a:close/>
                </a:path>
              </a:pathLst>
            </a:custGeom>
            <a:solidFill>
              <a:srgbClr val="F3D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Freeform 227"/>
            <p:cNvSpPr>
              <a:spLocks/>
            </p:cNvSpPr>
            <p:nvPr/>
          </p:nvSpPr>
          <p:spPr bwMode="auto">
            <a:xfrm>
              <a:off x="5315" y="3508"/>
              <a:ext cx="3" cy="3"/>
            </a:xfrm>
            <a:custGeom>
              <a:avLst/>
              <a:gdLst>
                <a:gd name="T0" fmla="*/ 0 w 35"/>
                <a:gd name="T1" fmla="*/ 0 h 33"/>
                <a:gd name="T2" fmla="*/ 0 w 35"/>
                <a:gd name="T3" fmla="*/ 0 h 33"/>
                <a:gd name="T4" fmla="*/ 0 w 35"/>
                <a:gd name="T5" fmla="*/ 0 h 33"/>
                <a:gd name="T6" fmla="*/ 0 w 35"/>
                <a:gd name="T7" fmla="*/ 0 h 33"/>
                <a:gd name="T8" fmla="*/ 0 w 35"/>
                <a:gd name="T9" fmla="*/ 0 h 33"/>
                <a:gd name="T10" fmla="*/ 0 w 35"/>
                <a:gd name="T11" fmla="*/ 0 h 33"/>
                <a:gd name="T12" fmla="*/ 0 w 35"/>
                <a:gd name="T13" fmla="*/ 0 h 33"/>
                <a:gd name="T14" fmla="*/ 0 w 35"/>
                <a:gd name="T15" fmla="*/ 0 h 33"/>
                <a:gd name="T16" fmla="*/ 0 w 35"/>
                <a:gd name="T17" fmla="*/ 0 h 33"/>
                <a:gd name="T18" fmla="*/ 0 w 35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33">
                  <a:moveTo>
                    <a:pt x="6" y="0"/>
                  </a:moveTo>
                  <a:lnTo>
                    <a:pt x="1" y="7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6" y="27"/>
                  </a:lnTo>
                  <a:lnTo>
                    <a:pt x="12" y="31"/>
                  </a:lnTo>
                  <a:lnTo>
                    <a:pt x="19" y="33"/>
                  </a:lnTo>
                  <a:lnTo>
                    <a:pt x="27" y="32"/>
                  </a:lnTo>
                  <a:lnTo>
                    <a:pt x="35" y="2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Freeform 228"/>
            <p:cNvSpPr>
              <a:spLocks/>
            </p:cNvSpPr>
            <p:nvPr/>
          </p:nvSpPr>
          <p:spPr bwMode="auto">
            <a:xfrm>
              <a:off x="5316" y="3477"/>
              <a:ext cx="24" cy="34"/>
            </a:xfrm>
            <a:custGeom>
              <a:avLst/>
              <a:gdLst>
                <a:gd name="T0" fmla="*/ 0 w 291"/>
                <a:gd name="T1" fmla="*/ 0 h 400"/>
                <a:gd name="T2" fmla="*/ 0 w 291"/>
                <a:gd name="T3" fmla="*/ 0 h 400"/>
                <a:gd name="T4" fmla="*/ 0 w 291"/>
                <a:gd name="T5" fmla="*/ 0 h 400"/>
                <a:gd name="T6" fmla="*/ 0 w 291"/>
                <a:gd name="T7" fmla="*/ 0 h 400"/>
                <a:gd name="T8" fmla="*/ 0 w 291"/>
                <a:gd name="T9" fmla="*/ 0 h 400"/>
                <a:gd name="T10" fmla="*/ 0 w 291"/>
                <a:gd name="T11" fmla="*/ 0 h 400"/>
                <a:gd name="T12" fmla="*/ 0 w 291"/>
                <a:gd name="T13" fmla="*/ 0 h 400"/>
                <a:gd name="T14" fmla="*/ 0 w 291"/>
                <a:gd name="T15" fmla="*/ 0 h 400"/>
                <a:gd name="T16" fmla="*/ 0 w 291"/>
                <a:gd name="T17" fmla="*/ 0 h 400"/>
                <a:gd name="T18" fmla="*/ 0 w 291"/>
                <a:gd name="T19" fmla="*/ 0 h 400"/>
                <a:gd name="T20" fmla="*/ 0 w 291"/>
                <a:gd name="T21" fmla="*/ 0 h 400"/>
                <a:gd name="T22" fmla="*/ 0 w 291"/>
                <a:gd name="T23" fmla="*/ 0 h 400"/>
                <a:gd name="T24" fmla="*/ 0 w 291"/>
                <a:gd name="T25" fmla="*/ 0 h 400"/>
                <a:gd name="T26" fmla="*/ 0 w 291"/>
                <a:gd name="T27" fmla="*/ 0 h 400"/>
                <a:gd name="T28" fmla="*/ 0 w 291"/>
                <a:gd name="T29" fmla="*/ 0 h 400"/>
                <a:gd name="T30" fmla="*/ 0 w 291"/>
                <a:gd name="T31" fmla="*/ 0 h 400"/>
                <a:gd name="T32" fmla="*/ 0 w 291"/>
                <a:gd name="T33" fmla="*/ 0 h 400"/>
                <a:gd name="T34" fmla="*/ 0 w 291"/>
                <a:gd name="T35" fmla="*/ 0 h 400"/>
                <a:gd name="T36" fmla="*/ 0 w 291"/>
                <a:gd name="T37" fmla="*/ 0 h 400"/>
                <a:gd name="T38" fmla="*/ 0 w 291"/>
                <a:gd name="T39" fmla="*/ 0 h 400"/>
                <a:gd name="T40" fmla="*/ 0 w 291"/>
                <a:gd name="T41" fmla="*/ 0 h 400"/>
                <a:gd name="T42" fmla="*/ 0 w 291"/>
                <a:gd name="T43" fmla="*/ 0 h 400"/>
                <a:gd name="T44" fmla="*/ 0 w 291"/>
                <a:gd name="T45" fmla="*/ 0 h 400"/>
                <a:gd name="T46" fmla="*/ 0 w 291"/>
                <a:gd name="T47" fmla="*/ 0 h 400"/>
                <a:gd name="T48" fmla="*/ 0 w 291"/>
                <a:gd name="T49" fmla="*/ 0 h 400"/>
                <a:gd name="T50" fmla="*/ 0 w 291"/>
                <a:gd name="T51" fmla="*/ 0 h 400"/>
                <a:gd name="T52" fmla="*/ 0 w 291"/>
                <a:gd name="T53" fmla="*/ 0 h 400"/>
                <a:gd name="T54" fmla="*/ 0 w 291"/>
                <a:gd name="T55" fmla="*/ 0 h 400"/>
                <a:gd name="T56" fmla="*/ 0 w 291"/>
                <a:gd name="T57" fmla="*/ 0 h 400"/>
                <a:gd name="T58" fmla="*/ 0 w 291"/>
                <a:gd name="T59" fmla="*/ 0 h 400"/>
                <a:gd name="T60" fmla="*/ 0 w 291"/>
                <a:gd name="T61" fmla="*/ 0 h 400"/>
                <a:gd name="T62" fmla="*/ 0 w 291"/>
                <a:gd name="T63" fmla="*/ 0 h 400"/>
                <a:gd name="T64" fmla="*/ 0 w 291"/>
                <a:gd name="T65" fmla="*/ 0 h 400"/>
                <a:gd name="T66" fmla="*/ 0 w 291"/>
                <a:gd name="T67" fmla="*/ 0 h 400"/>
                <a:gd name="T68" fmla="*/ 0 w 291"/>
                <a:gd name="T69" fmla="*/ 0 h 400"/>
                <a:gd name="T70" fmla="*/ 0 w 291"/>
                <a:gd name="T71" fmla="*/ 0 h 400"/>
                <a:gd name="T72" fmla="*/ 0 w 291"/>
                <a:gd name="T73" fmla="*/ 0 h 4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1" h="400">
                  <a:moveTo>
                    <a:pt x="250" y="0"/>
                  </a:moveTo>
                  <a:lnTo>
                    <a:pt x="250" y="0"/>
                  </a:lnTo>
                  <a:lnTo>
                    <a:pt x="243" y="26"/>
                  </a:lnTo>
                  <a:lnTo>
                    <a:pt x="235" y="51"/>
                  </a:lnTo>
                  <a:lnTo>
                    <a:pt x="226" y="77"/>
                  </a:lnTo>
                  <a:lnTo>
                    <a:pt x="215" y="103"/>
                  </a:lnTo>
                  <a:lnTo>
                    <a:pt x="203" y="127"/>
                  </a:lnTo>
                  <a:lnTo>
                    <a:pt x="190" y="151"/>
                  </a:lnTo>
                  <a:lnTo>
                    <a:pt x="175" y="175"/>
                  </a:lnTo>
                  <a:lnTo>
                    <a:pt x="161" y="199"/>
                  </a:lnTo>
                  <a:lnTo>
                    <a:pt x="144" y="221"/>
                  </a:lnTo>
                  <a:lnTo>
                    <a:pt x="127" y="243"/>
                  </a:lnTo>
                  <a:lnTo>
                    <a:pt x="107" y="267"/>
                  </a:lnTo>
                  <a:lnTo>
                    <a:pt x="88" y="288"/>
                  </a:lnTo>
                  <a:lnTo>
                    <a:pt x="67" y="309"/>
                  </a:lnTo>
                  <a:lnTo>
                    <a:pt x="46" y="331"/>
                  </a:lnTo>
                  <a:lnTo>
                    <a:pt x="24" y="352"/>
                  </a:lnTo>
                  <a:lnTo>
                    <a:pt x="0" y="372"/>
                  </a:lnTo>
                  <a:lnTo>
                    <a:pt x="29" y="400"/>
                  </a:lnTo>
                  <a:lnTo>
                    <a:pt x="52" y="380"/>
                  </a:lnTo>
                  <a:lnTo>
                    <a:pt x="76" y="358"/>
                  </a:lnTo>
                  <a:lnTo>
                    <a:pt x="98" y="335"/>
                  </a:lnTo>
                  <a:lnTo>
                    <a:pt x="120" y="314"/>
                  </a:lnTo>
                  <a:lnTo>
                    <a:pt x="140" y="291"/>
                  </a:lnTo>
                  <a:lnTo>
                    <a:pt x="159" y="268"/>
                  </a:lnTo>
                  <a:lnTo>
                    <a:pt x="178" y="243"/>
                  </a:lnTo>
                  <a:lnTo>
                    <a:pt x="196" y="219"/>
                  </a:lnTo>
                  <a:lnTo>
                    <a:pt x="212" y="195"/>
                  </a:lnTo>
                  <a:lnTo>
                    <a:pt x="227" y="170"/>
                  </a:lnTo>
                  <a:lnTo>
                    <a:pt x="242" y="143"/>
                  </a:lnTo>
                  <a:lnTo>
                    <a:pt x="254" y="117"/>
                  </a:lnTo>
                  <a:lnTo>
                    <a:pt x="265" y="91"/>
                  </a:lnTo>
                  <a:lnTo>
                    <a:pt x="276" y="63"/>
                  </a:lnTo>
                  <a:lnTo>
                    <a:pt x="284" y="36"/>
                  </a:lnTo>
                  <a:lnTo>
                    <a:pt x="291" y="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0" name="Freeform 229"/>
            <p:cNvSpPr>
              <a:spLocks/>
            </p:cNvSpPr>
            <p:nvPr/>
          </p:nvSpPr>
          <p:spPr bwMode="auto">
            <a:xfrm>
              <a:off x="5329" y="3453"/>
              <a:ext cx="12" cy="25"/>
            </a:xfrm>
            <a:custGeom>
              <a:avLst/>
              <a:gdLst>
                <a:gd name="T0" fmla="*/ 0 w 143"/>
                <a:gd name="T1" fmla="*/ 0 h 293"/>
                <a:gd name="T2" fmla="*/ 0 w 143"/>
                <a:gd name="T3" fmla="*/ 0 h 293"/>
                <a:gd name="T4" fmla="*/ 0 w 143"/>
                <a:gd name="T5" fmla="*/ 0 h 293"/>
                <a:gd name="T6" fmla="*/ 0 w 143"/>
                <a:gd name="T7" fmla="*/ 0 h 293"/>
                <a:gd name="T8" fmla="*/ 0 w 143"/>
                <a:gd name="T9" fmla="*/ 0 h 293"/>
                <a:gd name="T10" fmla="*/ 0 w 143"/>
                <a:gd name="T11" fmla="*/ 0 h 293"/>
                <a:gd name="T12" fmla="*/ 0 w 143"/>
                <a:gd name="T13" fmla="*/ 0 h 293"/>
                <a:gd name="T14" fmla="*/ 0 w 143"/>
                <a:gd name="T15" fmla="*/ 0 h 293"/>
                <a:gd name="T16" fmla="*/ 0 w 143"/>
                <a:gd name="T17" fmla="*/ 0 h 293"/>
                <a:gd name="T18" fmla="*/ 0 w 143"/>
                <a:gd name="T19" fmla="*/ 0 h 293"/>
                <a:gd name="T20" fmla="*/ 0 w 143"/>
                <a:gd name="T21" fmla="*/ 0 h 293"/>
                <a:gd name="T22" fmla="*/ 0 w 143"/>
                <a:gd name="T23" fmla="*/ 0 h 293"/>
                <a:gd name="T24" fmla="*/ 0 w 143"/>
                <a:gd name="T25" fmla="*/ 0 h 293"/>
                <a:gd name="T26" fmla="*/ 0 w 143"/>
                <a:gd name="T27" fmla="*/ 0 h 293"/>
                <a:gd name="T28" fmla="*/ 0 w 143"/>
                <a:gd name="T29" fmla="*/ 0 h 293"/>
                <a:gd name="T30" fmla="*/ 0 w 143"/>
                <a:gd name="T31" fmla="*/ 0 h 293"/>
                <a:gd name="T32" fmla="*/ 0 w 143"/>
                <a:gd name="T33" fmla="*/ 0 h 293"/>
                <a:gd name="T34" fmla="*/ 0 w 143"/>
                <a:gd name="T35" fmla="*/ 0 h 293"/>
                <a:gd name="T36" fmla="*/ 0 w 143"/>
                <a:gd name="T37" fmla="*/ 0 h 293"/>
                <a:gd name="T38" fmla="*/ 0 w 143"/>
                <a:gd name="T39" fmla="*/ 0 h 293"/>
                <a:gd name="T40" fmla="*/ 0 w 143"/>
                <a:gd name="T41" fmla="*/ 0 h 293"/>
                <a:gd name="T42" fmla="*/ 0 w 143"/>
                <a:gd name="T43" fmla="*/ 0 h 293"/>
                <a:gd name="T44" fmla="*/ 0 w 143"/>
                <a:gd name="T45" fmla="*/ 0 h 293"/>
                <a:gd name="T46" fmla="*/ 0 w 143"/>
                <a:gd name="T47" fmla="*/ 0 h 293"/>
                <a:gd name="T48" fmla="*/ 0 w 143"/>
                <a:gd name="T49" fmla="*/ 0 h 293"/>
                <a:gd name="T50" fmla="*/ 0 w 143"/>
                <a:gd name="T51" fmla="*/ 0 h 293"/>
                <a:gd name="T52" fmla="*/ 0 w 143"/>
                <a:gd name="T53" fmla="*/ 0 h 293"/>
                <a:gd name="T54" fmla="*/ 0 w 143"/>
                <a:gd name="T55" fmla="*/ 0 h 293"/>
                <a:gd name="T56" fmla="*/ 0 w 143"/>
                <a:gd name="T57" fmla="*/ 0 h 293"/>
                <a:gd name="T58" fmla="*/ 0 w 143"/>
                <a:gd name="T59" fmla="*/ 0 h 293"/>
                <a:gd name="T60" fmla="*/ 0 w 143"/>
                <a:gd name="T61" fmla="*/ 0 h 293"/>
                <a:gd name="T62" fmla="*/ 0 w 143"/>
                <a:gd name="T63" fmla="*/ 0 h 293"/>
                <a:gd name="T64" fmla="*/ 0 w 143"/>
                <a:gd name="T65" fmla="*/ 0 h 293"/>
                <a:gd name="T66" fmla="*/ 0 w 143"/>
                <a:gd name="T67" fmla="*/ 0 h 293"/>
                <a:gd name="T68" fmla="*/ 0 w 143"/>
                <a:gd name="T69" fmla="*/ 0 h 293"/>
                <a:gd name="T70" fmla="*/ 0 w 143"/>
                <a:gd name="T71" fmla="*/ 0 h 293"/>
                <a:gd name="T72" fmla="*/ 0 w 143"/>
                <a:gd name="T73" fmla="*/ 0 h 2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293">
                  <a:moveTo>
                    <a:pt x="0" y="32"/>
                  </a:moveTo>
                  <a:lnTo>
                    <a:pt x="1" y="32"/>
                  </a:lnTo>
                  <a:lnTo>
                    <a:pt x="14" y="41"/>
                  </a:lnTo>
                  <a:lnTo>
                    <a:pt x="27" y="52"/>
                  </a:lnTo>
                  <a:lnTo>
                    <a:pt x="38" y="64"/>
                  </a:lnTo>
                  <a:lnTo>
                    <a:pt x="50" y="79"/>
                  </a:lnTo>
                  <a:lnTo>
                    <a:pt x="60" y="93"/>
                  </a:lnTo>
                  <a:lnTo>
                    <a:pt x="69" y="108"/>
                  </a:lnTo>
                  <a:lnTo>
                    <a:pt x="77" y="125"/>
                  </a:lnTo>
                  <a:lnTo>
                    <a:pt x="84" y="142"/>
                  </a:lnTo>
                  <a:lnTo>
                    <a:pt x="89" y="160"/>
                  </a:lnTo>
                  <a:lnTo>
                    <a:pt x="95" y="179"/>
                  </a:lnTo>
                  <a:lnTo>
                    <a:pt x="98" y="196"/>
                  </a:lnTo>
                  <a:lnTo>
                    <a:pt x="100" y="215"/>
                  </a:lnTo>
                  <a:lnTo>
                    <a:pt x="100" y="233"/>
                  </a:lnTo>
                  <a:lnTo>
                    <a:pt x="101" y="251"/>
                  </a:lnTo>
                  <a:lnTo>
                    <a:pt x="99" y="267"/>
                  </a:lnTo>
                  <a:lnTo>
                    <a:pt x="96" y="285"/>
                  </a:lnTo>
                  <a:lnTo>
                    <a:pt x="137" y="293"/>
                  </a:lnTo>
                  <a:lnTo>
                    <a:pt x="140" y="274"/>
                  </a:lnTo>
                  <a:lnTo>
                    <a:pt x="142" y="253"/>
                  </a:lnTo>
                  <a:lnTo>
                    <a:pt x="143" y="233"/>
                  </a:lnTo>
                  <a:lnTo>
                    <a:pt x="141" y="213"/>
                  </a:lnTo>
                  <a:lnTo>
                    <a:pt x="139" y="192"/>
                  </a:lnTo>
                  <a:lnTo>
                    <a:pt x="136" y="170"/>
                  </a:lnTo>
                  <a:lnTo>
                    <a:pt x="130" y="150"/>
                  </a:lnTo>
                  <a:lnTo>
                    <a:pt x="125" y="130"/>
                  </a:lnTo>
                  <a:lnTo>
                    <a:pt x="116" y="111"/>
                  </a:lnTo>
                  <a:lnTo>
                    <a:pt x="107" y="92"/>
                  </a:lnTo>
                  <a:lnTo>
                    <a:pt x="97" y="72"/>
                  </a:lnTo>
                  <a:lnTo>
                    <a:pt x="85" y="55"/>
                  </a:lnTo>
                  <a:lnTo>
                    <a:pt x="71" y="40"/>
                  </a:lnTo>
                  <a:lnTo>
                    <a:pt x="57" y="24"/>
                  </a:lnTo>
                  <a:lnTo>
                    <a:pt x="40" y="1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Freeform 230"/>
            <p:cNvSpPr>
              <a:spLocks/>
            </p:cNvSpPr>
            <p:nvPr/>
          </p:nvSpPr>
          <p:spPr bwMode="auto">
            <a:xfrm>
              <a:off x="5305" y="3451"/>
              <a:ext cx="26" cy="8"/>
            </a:xfrm>
            <a:custGeom>
              <a:avLst/>
              <a:gdLst>
                <a:gd name="T0" fmla="*/ 0 w 310"/>
                <a:gd name="T1" fmla="*/ 0 h 93"/>
                <a:gd name="T2" fmla="*/ 0 w 310"/>
                <a:gd name="T3" fmla="*/ 0 h 93"/>
                <a:gd name="T4" fmla="*/ 0 w 310"/>
                <a:gd name="T5" fmla="*/ 0 h 93"/>
                <a:gd name="T6" fmla="*/ 0 w 310"/>
                <a:gd name="T7" fmla="*/ 0 h 93"/>
                <a:gd name="T8" fmla="*/ 0 w 310"/>
                <a:gd name="T9" fmla="*/ 0 h 93"/>
                <a:gd name="T10" fmla="*/ 0 w 310"/>
                <a:gd name="T11" fmla="*/ 0 h 93"/>
                <a:gd name="T12" fmla="*/ 0 w 310"/>
                <a:gd name="T13" fmla="*/ 0 h 93"/>
                <a:gd name="T14" fmla="*/ 0 w 310"/>
                <a:gd name="T15" fmla="*/ 0 h 93"/>
                <a:gd name="T16" fmla="*/ 0 w 310"/>
                <a:gd name="T17" fmla="*/ 0 h 93"/>
                <a:gd name="T18" fmla="*/ 0 w 310"/>
                <a:gd name="T19" fmla="*/ 0 h 93"/>
                <a:gd name="T20" fmla="*/ 0 w 310"/>
                <a:gd name="T21" fmla="*/ 0 h 93"/>
                <a:gd name="T22" fmla="*/ 0 w 310"/>
                <a:gd name="T23" fmla="*/ 0 h 93"/>
                <a:gd name="T24" fmla="*/ 0 w 310"/>
                <a:gd name="T25" fmla="*/ 0 h 93"/>
                <a:gd name="T26" fmla="*/ 0 w 310"/>
                <a:gd name="T27" fmla="*/ 0 h 93"/>
                <a:gd name="T28" fmla="*/ 0 w 310"/>
                <a:gd name="T29" fmla="*/ 0 h 93"/>
                <a:gd name="T30" fmla="*/ 0 w 310"/>
                <a:gd name="T31" fmla="*/ 0 h 93"/>
                <a:gd name="T32" fmla="*/ 0 w 310"/>
                <a:gd name="T33" fmla="*/ 0 h 93"/>
                <a:gd name="T34" fmla="*/ 0 w 310"/>
                <a:gd name="T35" fmla="*/ 0 h 93"/>
                <a:gd name="T36" fmla="*/ 0 w 310"/>
                <a:gd name="T37" fmla="*/ 0 h 93"/>
                <a:gd name="T38" fmla="*/ 0 w 310"/>
                <a:gd name="T39" fmla="*/ 0 h 93"/>
                <a:gd name="T40" fmla="*/ 0 w 310"/>
                <a:gd name="T41" fmla="*/ 0 h 93"/>
                <a:gd name="T42" fmla="*/ 0 w 310"/>
                <a:gd name="T43" fmla="*/ 0 h 93"/>
                <a:gd name="T44" fmla="*/ 0 w 310"/>
                <a:gd name="T45" fmla="*/ 0 h 93"/>
                <a:gd name="T46" fmla="*/ 0 w 310"/>
                <a:gd name="T47" fmla="*/ 0 h 93"/>
                <a:gd name="T48" fmla="*/ 0 w 310"/>
                <a:gd name="T49" fmla="*/ 0 h 93"/>
                <a:gd name="T50" fmla="*/ 0 w 310"/>
                <a:gd name="T51" fmla="*/ 0 h 93"/>
                <a:gd name="T52" fmla="*/ 0 w 310"/>
                <a:gd name="T53" fmla="*/ 0 h 93"/>
                <a:gd name="T54" fmla="*/ 0 w 310"/>
                <a:gd name="T55" fmla="*/ 0 h 93"/>
                <a:gd name="T56" fmla="*/ 0 w 310"/>
                <a:gd name="T57" fmla="*/ 0 h 93"/>
                <a:gd name="T58" fmla="*/ 0 w 310"/>
                <a:gd name="T59" fmla="*/ 0 h 93"/>
                <a:gd name="T60" fmla="*/ 0 w 310"/>
                <a:gd name="T61" fmla="*/ 0 h 93"/>
                <a:gd name="T62" fmla="*/ 0 w 310"/>
                <a:gd name="T63" fmla="*/ 0 h 93"/>
                <a:gd name="T64" fmla="*/ 0 w 310"/>
                <a:gd name="T65" fmla="*/ 0 h 93"/>
                <a:gd name="T66" fmla="*/ 0 w 310"/>
                <a:gd name="T67" fmla="*/ 0 h 93"/>
                <a:gd name="T68" fmla="*/ 0 w 310"/>
                <a:gd name="T69" fmla="*/ 0 h 93"/>
                <a:gd name="T70" fmla="*/ 0 w 310"/>
                <a:gd name="T71" fmla="*/ 0 h 93"/>
                <a:gd name="T72" fmla="*/ 0 w 310"/>
                <a:gd name="T73" fmla="*/ 0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0" h="93">
                  <a:moveTo>
                    <a:pt x="17" y="93"/>
                  </a:moveTo>
                  <a:lnTo>
                    <a:pt x="17" y="93"/>
                  </a:lnTo>
                  <a:lnTo>
                    <a:pt x="34" y="86"/>
                  </a:lnTo>
                  <a:lnTo>
                    <a:pt x="51" y="79"/>
                  </a:lnTo>
                  <a:lnTo>
                    <a:pt x="69" y="72"/>
                  </a:lnTo>
                  <a:lnTo>
                    <a:pt x="87" y="65"/>
                  </a:lnTo>
                  <a:lnTo>
                    <a:pt x="104" y="59"/>
                  </a:lnTo>
                  <a:lnTo>
                    <a:pt x="124" y="54"/>
                  </a:lnTo>
                  <a:lnTo>
                    <a:pt x="142" y="49"/>
                  </a:lnTo>
                  <a:lnTo>
                    <a:pt x="160" y="45"/>
                  </a:lnTo>
                  <a:lnTo>
                    <a:pt x="178" y="42"/>
                  </a:lnTo>
                  <a:lnTo>
                    <a:pt x="195" y="41"/>
                  </a:lnTo>
                  <a:lnTo>
                    <a:pt x="212" y="41"/>
                  </a:lnTo>
                  <a:lnTo>
                    <a:pt x="228" y="41"/>
                  </a:lnTo>
                  <a:lnTo>
                    <a:pt x="245" y="44"/>
                  </a:lnTo>
                  <a:lnTo>
                    <a:pt x="260" y="48"/>
                  </a:lnTo>
                  <a:lnTo>
                    <a:pt x="274" y="53"/>
                  </a:lnTo>
                  <a:lnTo>
                    <a:pt x="287" y="59"/>
                  </a:lnTo>
                  <a:lnTo>
                    <a:pt x="310" y="27"/>
                  </a:lnTo>
                  <a:lnTo>
                    <a:pt x="291" y="16"/>
                  </a:lnTo>
                  <a:lnTo>
                    <a:pt x="273" y="9"/>
                  </a:lnTo>
                  <a:lnTo>
                    <a:pt x="253" y="5"/>
                  </a:lnTo>
                  <a:lnTo>
                    <a:pt x="233" y="2"/>
                  </a:lnTo>
                  <a:lnTo>
                    <a:pt x="212" y="0"/>
                  </a:lnTo>
                  <a:lnTo>
                    <a:pt x="193" y="2"/>
                  </a:lnTo>
                  <a:lnTo>
                    <a:pt x="173" y="3"/>
                  </a:lnTo>
                  <a:lnTo>
                    <a:pt x="152" y="6"/>
                  </a:lnTo>
                  <a:lnTo>
                    <a:pt x="131" y="10"/>
                  </a:lnTo>
                  <a:lnTo>
                    <a:pt x="111" y="15"/>
                  </a:lnTo>
                  <a:lnTo>
                    <a:pt x="91" y="23"/>
                  </a:lnTo>
                  <a:lnTo>
                    <a:pt x="72" y="29"/>
                  </a:lnTo>
                  <a:lnTo>
                    <a:pt x="54" y="36"/>
                  </a:lnTo>
                  <a:lnTo>
                    <a:pt x="34" y="43"/>
                  </a:lnTo>
                  <a:lnTo>
                    <a:pt x="17" y="50"/>
                  </a:lnTo>
                  <a:lnTo>
                    <a:pt x="0" y="57"/>
                  </a:lnTo>
                  <a:lnTo>
                    <a:pt x="1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Freeform 231"/>
            <p:cNvSpPr>
              <a:spLocks/>
            </p:cNvSpPr>
            <p:nvPr/>
          </p:nvSpPr>
          <p:spPr bwMode="auto">
            <a:xfrm>
              <a:off x="5289" y="3456"/>
              <a:ext cx="17" cy="17"/>
            </a:xfrm>
            <a:custGeom>
              <a:avLst/>
              <a:gdLst>
                <a:gd name="T0" fmla="*/ 0 w 213"/>
                <a:gd name="T1" fmla="*/ 0 h 203"/>
                <a:gd name="T2" fmla="*/ 0 w 213"/>
                <a:gd name="T3" fmla="*/ 0 h 203"/>
                <a:gd name="T4" fmla="*/ 0 w 213"/>
                <a:gd name="T5" fmla="*/ 0 h 203"/>
                <a:gd name="T6" fmla="*/ 0 w 213"/>
                <a:gd name="T7" fmla="*/ 0 h 203"/>
                <a:gd name="T8" fmla="*/ 0 w 213"/>
                <a:gd name="T9" fmla="*/ 0 h 203"/>
                <a:gd name="T10" fmla="*/ 0 w 213"/>
                <a:gd name="T11" fmla="*/ 0 h 203"/>
                <a:gd name="T12" fmla="*/ 0 w 213"/>
                <a:gd name="T13" fmla="*/ 0 h 203"/>
                <a:gd name="T14" fmla="*/ 0 w 213"/>
                <a:gd name="T15" fmla="*/ 0 h 203"/>
                <a:gd name="T16" fmla="*/ 0 w 213"/>
                <a:gd name="T17" fmla="*/ 0 h 203"/>
                <a:gd name="T18" fmla="*/ 0 w 213"/>
                <a:gd name="T19" fmla="*/ 0 h 203"/>
                <a:gd name="T20" fmla="*/ 0 w 213"/>
                <a:gd name="T21" fmla="*/ 0 h 203"/>
                <a:gd name="T22" fmla="*/ 0 w 213"/>
                <a:gd name="T23" fmla="*/ 0 h 203"/>
                <a:gd name="T24" fmla="*/ 0 w 213"/>
                <a:gd name="T25" fmla="*/ 0 h 203"/>
                <a:gd name="T26" fmla="*/ 0 w 213"/>
                <a:gd name="T27" fmla="*/ 0 h 203"/>
                <a:gd name="T28" fmla="*/ 0 w 213"/>
                <a:gd name="T29" fmla="*/ 0 h 203"/>
                <a:gd name="T30" fmla="*/ 0 w 213"/>
                <a:gd name="T31" fmla="*/ 0 h 203"/>
                <a:gd name="T32" fmla="*/ 0 w 213"/>
                <a:gd name="T33" fmla="*/ 0 h 203"/>
                <a:gd name="T34" fmla="*/ 0 w 213"/>
                <a:gd name="T35" fmla="*/ 0 h 203"/>
                <a:gd name="T36" fmla="*/ 0 w 213"/>
                <a:gd name="T37" fmla="*/ 0 h 203"/>
                <a:gd name="T38" fmla="*/ 0 w 213"/>
                <a:gd name="T39" fmla="*/ 0 h 203"/>
                <a:gd name="T40" fmla="*/ 0 w 213"/>
                <a:gd name="T41" fmla="*/ 0 h 203"/>
                <a:gd name="T42" fmla="*/ 0 w 213"/>
                <a:gd name="T43" fmla="*/ 0 h 203"/>
                <a:gd name="T44" fmla="*/ 0 w 213"/>
                <a:gd name="T45" fmla="*/ 0 h 203"/>
                <a:gd name="T46" fmla="*/ 0 w 213"/>
                <a:gd name="T47" fmla="*/ 0 h 203"/>
                <a:gd name="T48" fmla="*/ 0 w 213"/>
                <a:gd name="T49" fmla="*/ 0 h 203"/>
                <a:gd name="T50" fmla="*/ 0 w 213"/>
                <a:gd name="T51" fmla="*/ 0 h 203"/>
                <a:gd name="T52" fmla="*/ 0 w 213"/>
                <a:gd name="T53" fmla="*/ 0 h 203"/>
                <a:gd name="T54" fmla="*/ 0 w 213"/>
                <a:gd name="T55" fmla="*/ 0 h 203"/>
                <a:gd name="T56" fmla="*/ 0 w 213"/>
                <a:gd name="T57" fmla="*/ 0 h 203"/>
                <a:gd name="T58" fmla="*/ 0 w 213"/>
                <a:gd name="T59" fmla="*/ 0 h 203"/>
                <a:gd name="T60" fmla="*/ 0 w 213"/>
                <a:gd name="T61" fmla="*/ 0 h 203"/>
                <a:gd name="T62" fmla="*/ 0 w 213"/>
                <a:gd name="T63" fmla="*/ 0 h 203"/>
                <a:gd name="T64" fmla="*/ 0 w 213"/>
                <a:gd name="T65" fmla="*/ 0 h 203"/>
                <a:gd name="T66" fmla="*/ 0 w 213"/>
                <a:gd name="T67" fmla="*/ 0 h 203"/>
                <a:gd name="T68" fmla="*/ 0 w 213"/>
                <a:gd name="T69" fmla="*/ 0 h 2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3" h="203">
                  <a:moveTo>
                    <a:pt x="37" y="203"/>
                  </a:moveTo>
                  <a:lnTo>
                    <a:pt x="46" y="189"/>
                  </a:lnTo>
                  <a:lnTo>
                    <a:pt x="54" y="176"/>
                  </a:lnTo>
                  <a:lnTo>
                    <a:pt x="64" y="163"/>
                  </a:lnTo>
                  <a:lnTo>
                    <a:pt x="74" y="150"/>
                  </a:lnTo>
                  <a:lnTo>
                    <a:pt x="82" y="137"/>
                  </a:lnTo>
                  <a:lnTo>
                    <a:pt x="93" y="125"/>
                  </a:lnTo>
                  <a:lnTo>
                    <a:pt x="103" y="114"/>
                  </a:lnTo>
                  <a:lnTo>
                    <a:pt x="115" y="104"/>
                  </a:lnTo>
                  <a:lnTo>
                    <a:pt x="126" y="93"/>
                  </a:lnTo>
                  <a:lnTo>
                    <a:pt x="137" y="83"/>
                  </a:lnTo>
                  <a:lnTo>
                    <a:pt x="148" y="74"/>
                  </a:lnTo>
                  <a:lnTo>
                    <a:pt x="160" y="66"/>
                  </a:lnTo>
                  <a:lnTo>
                    <a:pt x="174" y="57"/>
                  </a:lnTo>
                  <a:lnTo>
                    <a:pt x="186" y="49"/>
                  </a:lnTo>
                  <a:lnTo>
                    <a:pt x="200" y="42"/>
                  </a:lnTo>
                  <a:lnTo>
                    <a:pt x="213" y="36"/>
                  </a:lnTo>
                  <a:lnTo>
                    <a:pt x="196" y="0"/>
                  </a:lnTo>
                  <a:lnTo>
                    <a:pt x="181" y="8"/>
                  </a:lnTo>
                  <a:lnTo>
                    <a:pt x="164" y="15"/>
                  </a:lnTo>
                  <a:lnTo>
                    <a:pt x="150" y="24"/>
                  </a:lnTo>
                  <a:lnTo>
                    <a:pt x="136" y="33"/>
                  </a:lnTo>
                  <a:lnTo>
                    <a:pt x="122" y="43"/>
                  </a:lnTo>
                  <a:lnTo>
                    <a:pt x="109" y="54"/>
                  </a:lnTo>
                  <a:lnTo>
                    <a:pt x="98" y="65"/>
                  </a:lnTo>
                  <a:lnTo>
                    <a:pt x="85" y="76"/>
                  </a:lnTo>
                  <a:lnTo>
                    <a:pt x="73" y="88"/>
                  </a:lnTo>
                  <a:lnTo>
                    <a:pt x="61" y="101"/>
                  </a:lnTo>
                  <a:lnTo>
                    <a:pt x="50" y="113"/>
                  </a:lnTo>
                  <a:lnTo>
                    <a:pt x="39" y="127"/>
                  </a:lnTo>
                  <a:lnTo>
                    <a:pt x="30" y="140"/>
                  </a:lnTo>
                  <a:lnTo>
                    <a:pt x="20" y="154"/>
                  </a:lnTo>
                  <a:lnTo>
                    <a:pt x="9" y="169"/>
                  </a:lnTo>
                  <a:lnTo>
                    <a:pt x="0" y="183"/>
                  </a:lnTo>
                  <a:lnTo>
                    <a:pt x="37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3" name="Freeform 232"/>
            <p:cNvSpPr>
              <a:spLocks/>
            </p:cNvSpPr>
            <p:nvPr/>
          </p:nvSpPr>
          <p:spPr bwMode="auto">
            <a:xfrm>
              <a:off x="5304" y="3457"/>
              <a:ext cx="3" cy="2"/>
            </a:xfrm>
            <a:custGeom>
              <a:avLst/>
              <a:gdLst>
                <a:gd name="T0" fmla="*/ 0 w 40"/>
                <a:gd name="T1" fmla="*/ 0 h 29"/>
                <a:gd name="T2" fmla="*/ 0 w 40"/>
                <a:gd name="T3" fmla="*/ 0 h 29"/>
                <a:gd name="T4" fmla="*/ 0 w 40"/>
                <a:gd name="T5" fmla="*/ 0 h 29"/>
                <a:gd name="T6" fmla="*/ 0 w 40"/>
                <a:gd name="T7" fmla="*/ 0 h 29"/>
                <a:gd name="T8" fmla="*/ 0 w 40"/>
                <a:gd name="T9" fmla="*/ 0 h 29"/>
                <a:gd name="T10" fmla="*/ 0 w 40"/>
                <a:gd name="T11" fmla="*/ 0 h 29"/>
                <a:gd name="T12" fmla="*/ 0 w 40"/>
                <a:gd name="T13" fmla="*/ 0 h 29"/>
                <a:gd name="T14" fmla="*/ 0 w 40"/>
                <a:gd name="T15" fmla="*/ 0 h 29"/>
                <a:gd name="T16" fmla="*/ 0 w 40"/>
                <a:gd name="T17" fmla="*/ 0 h 29"/>
                <a:gd name="T18" fmla="*/ 0 w 40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9">
                  <a:moveTo>
                    <a:pt x="3" y="0"/>
                  </a:moveTo>
                  <a:lnTo>
                    <a:pt x="0" y="8"/>
                  </a:lnTo>
                  <a:lnTo>
                    <a:pt x="1" y="15"/>
                  </a:lnTo>
                  <a:lnTo>
                    <a:pt x="5" y="22"/>
                  </a:lnTo>
                  <a:lnTo>
                    <a:pt x="11" y="26"/>
                  </a:lnTo>
                  <a:lnTo>
                    <a:pt x="18" y="29"/>
                  </a:lnTo>
                  <a:lnTo>
                    <a:pt x="26" y="29"/>
                  </a:lnTo>
                  <a:lnTo>
                    <a:pt x="33" y="26"/>
                  </a:lnTo>
                  <a:lnTo>
                    <a:pt x="40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Freeform 233"/>
            <p:cNvSpPr>
              <a:spLocks/>
            </p:cNvSpPr>
            <p:nvPr/>
          </p:nvSpPr>
          <p:spPr bwMode="auto">
            <a:xfrm>
              <a:off x="5194" y="3465"/>
              <a:ext cx="28" cy="21"/>
            </a:xfrm>
            <a:custGeom>
              <a:avLst/>
              <a:gdLst>
                <a:gd name="T0" fmla="*/ 0 w 337"/>
                <a:gd name="T1" fmla="*/ 0 h 251"/>
                <a:gd name="T2" fmla="*/ 0 w 337"/>
                <a:gd name="T3" fmla="*/ 0 h 251"/>
                <a:gd name="T4" fmla="*/ 0 w 337"/>
                <a:gd name="T5" fmla="*/ 0 h 251"/>
                <a:gd name="T6" fmla="*/ 0 w 337"/>
                <a:gd name="T7" fmla="*/ 0 h 251"/>
                <a:gd name="T8" fmla="*/ 0 w 337"/>
                <a:gd name="T9" fmla="*/ 0 h 251"/>
                <a:gd name="T10" fmla="*/ 0 w 337"/>
                <a:gd name="T11" fmla="*/ 0 h 251"/>
                <a:gd name="T12" fmla="*/ 0 w 337"/>
                <a:gd name="T13" fmla="*/ 0 h 251"/>
                <a:gd name="T14" fmla="*/ 0 w 337"/>
                <a:gd name="T15" fmla="*/ 0 h 251"/>
                <a:gd name="T16" fmla="*/ 0 w 337"/>
                <a:gd name="T17" fmla="*/ 0 h 251"/>
                <a:gd name="T18" fmla="*/ 0 w 337"/>
                <a:gd name="T19" fmla="*/ 0 h 251"/>
                <a:gd name="T20" fmla="*/ 0 w 337"/>
                <a:gd name="T21" fmla="*/ 0 h 251"/>
                <a:gd name="T22" fmla="*/ 0 w 337"/>
                <a:gd name="T23" fmla="*/ 0 h 251"/>
                <a:gd name="T24" fmla="*/ 0 w 337"/>
                <a:gd name="T25" fmla="*/ 0 h 251"/>
                <a:gd name="T26" fmla="*/ 0 w 337"/>
                <a:gd name="T27" fmla="*/ 0 h 251"/>
                <a:gd name="T28" fmla="*/ 0 w 337"/>
                <a:gd name="T29" fmla="*/ 0 h 251"/>
                <a:gd name="T30" fmla="*/ 0 w 337"/>
                <a:gd name="T31" fmla="*/ 0 h 251"/>
                <a:gd name="T32" fmla="*/ 0 w 337"/>
                <a:gd name="T33" fmla="*/ 0 h 251"/>
                <a:gd name="T34" fmla="*/ 0 w 337"/>
                <a:gd name="T35" fmla="*/ 0 h 251"/>
                <a:gd name="T36" fmla="*/ 0 w 337"/>
                <a:gd name="T37" fmla="*/ 0 h 251"/>
                <a:gd name="T38" fmla="*/ 0 w 337"/>
                <a:gd name="T39" fmla="*/ 0 h 251"/>
                <a:gd name="T40" fmla="*/ 0 w 337"/>
                <a:gd name="T41" fmla="*/ 0 h 251"/>
                <a:gd name="T42" fmla="*/ 0 w 337"/>
                <a:gd name="T43" fmla="*/ 0 h 251"/>
                <a:gd name="T44" fmla="*/ 0 w 337"/>
                <a:gd name="T45" fmla="*/ 0 h 251"/>
                <a:gd name="T46" fmla="*/ 0 w 337"/>
                <a:gd name="T47" fmla="*/ 0 h 251"/>
                <a:gd name="T48" fmla="*/ 0 w 337"/>
                <a:gd name="T49" fmla="*/ 0 h 251"/>
                <a:gd name="T50" fmla="*/ 0 w 337"/>
                <a:gd name="T51" fmla="*/ 0 h 251"/>
                <a:gd name="T52" fmla="*/ 0 w 337"/>
                <a:gd name="T53" fmla="*/ 0 h 251"/>
                <a:gd name="T54" fmla="*/ 0 w 337"/>
                <a:gd name="T55" fmla="*/ 0 h 251"/>
                <a:gd name="T56" fmla="*/ 0 w 337"/>
                <a:gd name="T57" fmla="*/ 0 h 251"/>
                <a:gd name="T58" fmla="*/ 0 w 337"/>
                <a:gd name="T59" fmla="*/ 0 h 251"/>
                <a:gd name="T60" fmla="*/ 0 w 337"/>
                <a:gd name="T61" fmla="*/ 0 h 251"/>
                <a:gd name="T62" fmla="*/ 0 w 337"/>
                <a:gd name="T63" fmla="*/ 0 h 251"/>
                <a:gd name="T64" fmla="*/ 0 w 337"/>
                <a:gd name="T65" fmla="*/ 0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7" h="251">
                  <a:moveTo>
                    <a:pt x="168" y="0"/>
                  </a:moveTo>
                  <a:lnTo>
                    <a:pt x="202" y="2"/>
                  </a:lnTo>
                  <a:lnTo>
                    <a:pt x="233" y="10"/>
                  </a:lnTo>
                  <a:lnTo>
                    <a:pt x="262" y="21"/>
                  </a:lnTo>
                  <a:lnTo>
                    <a:pt x="287" y="36"/>
                  </a:lnTo>
                  <a:lnTo>
                    <a:pt x="307" y="55"/>
                  </a:lnTo>
                  <a:lnTo>
                    <a:pt x="324" y="77"/>
                  </a:lnTo>
                  <a:lnTo>
                    <a:pt x="333" y="100"/>
                  </a:lnTo>
                  <a:lnTo>
                    <a:pt x="337" y="125"/>
                  </a:lnTo>
                  <a:lnTo>
                    <a:pt x="333" y="151"/>
                  </a:lnTo>
                  <a:lnTo>
                    <a:pt x="324" y="174"/>
                  </a:lnTo>
                  <a:lnTo>
                    <a:pt x="307" y="196"/>
                  </a:lnTo>
                  <a:lnTo>
                    <a:pt x="287" y="214"/>
                  </a:lnTo>
                  <a:lnTo>
                    <a:pt x="262" y="230"/>
                  </a:lnTo>
                  <a:lnTo>
                    <a:pt x="233" y="241"/>
                  </a:lnTo>
                  <a:lnTo>
                    <a:pt x="202" y="249"/>
                  </a:lnTo>
                  <a:lnTo>
                    <a:pt x="168" y="251"/>
                  </a:lnTo>
                  <a:lnTo>
                    <a:pt x="135" y="249"/>
                  </a:lnTo>
                  <a:lnTo>
                    <a:pt x="104" y="241"/>
                  </a:lnTo>
                  <a:lnTo>
                    <a:pt x="74" y="230"/>
                  </a:lnTo>
                  <a:lnTo>
                    <a:pt x="50" y="214"/>
                  </a:lnTo>
                  <a:lnTo>
                    <a:pt x="29" y="196"/>
                  </a:lnTo>
                  <a:lnTo>
                    <a:pt x="13" y="174"/>
                  </a:lnTo>
                  <a:lnTo>
                    <a:pt x="3" y="151"/>
                  </a:lnTo>
                  <a:lnTo>
                    <a:pt x="0" y="125"/>
                  </a:lnTo>
                  <a:lnTo>
                    <a:pt x="3" y="100"/>
                  </a:lnTo>
                  <a:lnTo>
                    <a:pt x="13" y="77"/>
                  </a:lnTo>
                  <a:lnTo>
                    <a:pt x="29" y="55"/>
                  </a:lnTo>
                  <a:lnTo>
                    <a:pt x="50" y="36"/>
                  </a:lnTo>
                  <a:lnTo>
                    <a:pt x="74" y="21"/>
                  </a:lnTo>
                  <a:lnTo>
                    <a:pt x="104" y="10"/>
                  </a:lnTo>
                  <a:lnTo>
                    <a:pt x="135" y="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6E6E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5" name="Freeform 234"/>
            <p:cNvSpPr>
              <a:spLocks/>
            </p:cNvSpPr>
            <p:nvPr/>
          </p:nvSpPr>
          <p:spPr bwMode="auto">
            <a:xfrm>
              <a:off x="5117" y="3359"/>
              <a:ext cx="47" cy="98"/>
            </a:xfrm>
            <a:custGeom>
              <a:avLst/>
              <a:gdLst>
                <a:gd name="T0" fmla="*/ 0 w 570"/>
                <a:gd name="T1" fmla="*/ 0 h 1186"/>
                <a:gd name="T2" fmla="*/ 0 w 570"/>
                <a:gd name="T3" fmla="*/ 0 h 1186"/>
                <a:gd name="T4" fmla="*/ 0 w 570"/>
                <a:gd name="T5" fmla="*/ 0 h 1186"/>
                <a:gd name="T6" fmla="*/ 0 w 570"/>
                <a:gd name="T7" fmla="*/ 0 h 1186"/>
                <a:gd name="T8" fmla="*/ 0 w 570"/>
                <a:gd name="T9" fmla="*/ 0 h 1186"/>
                <a:gd name="T10" fmla="*/ 0 w 570"/>
                <a:gd name="T11" fmla="*/ 0 h 1186"/>
                <a:gd name="T12" fmla="*/ 0 w 570"/>
                <a:gd name="T13" fmla="*/ 0 h 1186"/>
                <a:gd name="T14" fmla="*/ 0 w 570"/>
                <a:gd name="T15" fmla="*/ 0 h 1186"/>
                <a:gd name="T16" fmla="*/ 0 w 570"/>
                <a:gd name="T17" fmla="*/ 0 h 1186"/>
                <a:gd name="T18" fmla="*/ 0 w 570"/>
                <a:gd name="T19" fmla="*/ 0 h 1186"/>
                <a:gd name="T20" fmla="*/ 0 w 570"/>
                <a:gd name="T21" fmla="*/ 0 h 1186"/>
                <a:gd name="T22" fmla="*/ 0 w 570"/>
                <a:gd name="T23" fmla="*/ 0 h 1186"/>
                <a:gd name="T24" fmla="*/ 0 w 570"/>
                <a:gd name="T25" fmla="*/ 0 h 1186"/>
                <a:gd name="T26" fmla="*/ 0 w 570"/>
                <a:gd name="T27" fmla="*/ 0 h 1186"/>
                <a:gd name="T28" fmla="*/ 0 w 570"/>
                <a:gd name="T29" fmla="*/ 0 h 1186"/>
                <a:gd name="T30" fmla="*/ 0 w 570"/>
                <a:gd name="T31" fmla="*/ 0 h 1186"/>
                <a:gd name="T32" fmla="*/ 0 w 570"/>
                <a:gd name="T33" fmla="*/ 0 h 1186"/>
                <a:gd name="T34" fmla="*/ 0 w 570"/>
                <a:gd name="T35" fmla="*/ 0 h 1186"/>
                <a:gd name="T36" fmla="*/ 0 w 570"/>
                <a:gd name="T37" fmla="*/ 0 h 1186"/>
                <a:gd name="T38" fmla="*/ 0 w 570"/>
                <a:gd name="T39" fmla="*/ 0 h 1186"/>
                <a:gd name="T40" fmla="*/ 0 w 570"/>
                <a:gd name="T41" fmla="*/ 0 h 1186"/>
                <a:gd name="T42" fmla="*/ 0 w 570"/>
                <a:gd name="T43" fmla="*/ 0 h 1186"/>
                <a:gd name="T44" fmla="*/ 0 w 570"/>
                <a:gd name="T45" fmla="*/ 0 h 1186"/>
                <a:gd name="T46" fmla="*/ 0 w 570"/>
                <a:gd name="T47" fmla="*/ 0 h 1186"/>
                <a:gd name="T48" fmla="*/ 0 w 570"/>
                <a:gd name="T49" fmla="*/ 0 h 1186"/>
                <a:gd name="T50" fmla="*/ 0 w 570"/>
                <a:gd name="T51" fmla="*/ 0 h 1186"/>
                <a:gd name="T52" fmla="*/ 0 w 570"/>
                <a:gd name="T53" fmla="*/ 0 h 1186"/>
                <a:gd name="T54" fmla="*/ 0 w 570"/>
                <a:gd name="T55" fmla="*/ 0 h 1186"/>
                <a:gd name="T56" fmla="*/ 0 w 570"/>
                <a:gd name="T57" fmla="*/ 0 h 1186"/>
                <a:gd name="T58" fmla="*/ 0 w 570"/>
                <a:gd name="T59" fmla="*/ 0 h 1186"/>
                <a:gd name="T60" fmla="*/ 0 w 570"/>
                <a:gd name="T61" fmla="*/ 0 h 1186"/>
                <a:gd name="T62" fmla="*/ 0 w 570"/>
                <a:gd name="T63" fmla="*/ 0 h 1186"/>
                <a:gd name="T64" fmla="*/ 0 w 570"/>
                <a:gd name="T65" fmla="*/ 0 h 1186"/>
                <a:gd name="T66" fmla="*/ 0 w 570"/>
                <a:gd name="T67" fmla="*/ 0 h 1186"/>
                <a:gd name="T68" fmla="*/ 0 w 570"/>
                <a:gd name="T69" fmla="*/ 0 h 1186"/>
                <a:gd name="T70" fmla="*/ 0 w 570"/>
                <a:gd name="T71" fmla="*/ 0 h 1186"/>
                <a:gd name="T72" fmla="*/ 0 w 570"/>
                <a:gd name="T73" fmla="*/ 0 h 1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0" h="1186">
                  <a:moveTo>
                    <a:pt x="570" y="301"/>
                  </a:moveTo>
                  <a:lnTo>
                    <a:pt x="534" y="357"/>
                  </a:lnTo>
                  <a:lnTo>
                    <a:pt x="499" y="412"/>
                  </a:lnTo>
                  <a:lnTo>
                    <a:pt x="463" y="467"/>
                  </a:lnTo>
                  <a:lnTo>
                    <a:pt x="427" y="522"/>
                  </a:lnTo>
                  <a:lnTo>
                    <a:pt x="392" y="577"/>
                  </a:lnTo>
                  <a:lnTo>
                    <a:pt x="356" y="633"/>
                  </a:lnTo>
                  <a:lnTo>
                    <a:pt x="321" y="688"/>
                  </a:lnTo>
                  <a:lnTo>
                    <a:pt x="285" y="743"/>
                  </a:lnTo>
                  <a:lnTo>
                    <a:pt x="249" y="799"/>
                  </a:lnTo>
                  <a:lnTo>
                    <a:pt x="214" y="854"/>
                  </a:lnTo>
                  <a:lnTo>
                    <a:pt x="178" y="909"/>
                  </a:lnTo>
                  <a:lnTo>
                    <a:pt x="143" y="965"/>
                  </a:lnTo>
                  <a:lnTo>
                    <a:pt x="107" y="1020"/>
                  </a:lnTo>
                  <a:lnTo>
                    <a:pt x="71" y="1076"/>
                  </a:lnTo>
                  <a:lnTo>
                    <a:pt x="36" y="1130"/>
                  </a:lnTo>
                  <a:lnTo>
                    <a:pt x="0" y="1186"/>
                  </a:lnTo>
                  <a:lnTo>
                    <a:pt x="3" y="894"/>
                  </a:lnTo>
                  <a:lnTo>
                    <a:pt x="7" y="602"/>
                  </a:lnTo>
                  <a:lnTo>
                    <a:pt x="10" y="310"/>
                  </a:lnTo>
                  <a:lnTo>
                    <a:pt x="12" y="17"/>
                  </a:lnTo>
                  <a:lnTo>
                    <a:pt x="46" y="8"/>
                  </a:lnTo>
                  <a:lnTo>
                    <a:pt x="82" y="3"/>
                  </a:lnTo>
                  <a:lnTo>
                    <a:pt x="120" y="0"/>
                  </a:lnTo>
                  <a:lnTo>
                    <a:pt x="160" y="1"/>
                  </a:lnTo>
                  <a:lnTo>
                    <a:pt x="200" y="5"/>
                  </a:lnTo>
                  <a:lnTo>
                    <a:pt x="241" y="13"/>
                  </a:lnTo>
                  <a:lnTo>
                    <a:pt x="281" y="24"/>
                  </a:lnTo>
                  <a:lnTo>
                    <a:pt x="322" y="40"/>
                  </a:lnTo>
                  <a:lnTo>
                    <a:pt x="361" y="59"/>
                  </a:lnTo>
                  <a:lnTo>
                    <a:pt x="398" y="81"/>
                  </a:lnTo>
                  <a:lnTo>
                    <a:pt x="434" y="108"/>
                  </a:lnTo>
                  <a:lnTo>
                    <a:pt x="468" y="139"/>
                  </a:lnTo>
                  <a:lnTo>
                    <a:pt x="499" y="173"/>
                  </a:lnTo>
                  <a:lnTo>
                    <a:pt x="527" y="211"/>
                  </a:lnTo>
                  <a:lnTo>
                    <a:pt x="550" y="254"/>
                  </a:lnTo>
                  <a:lnTo>
                    <a:pt x="570" y="30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6" name="Freeform 235"/>
            <p:cNvSpPr>
              <a:spLocks/>
            </p:cNvSpPr>
            <p:nvPr/>
          </p:nvSpPr>
          <p:spPr bwMode="auto">
            <a:xfrm>
              <a:off x="5115" y="3383"/>
              <a:ext cx="51" cy="75"/>
            </a:xfrm>
            <a:custGeom>
              <a:avLst/>
              <a:gdLst>
                <a:gd name="T0" fmla="*/ 0 w 609"/>
                <a:gd name="T1" fmla="*/ 0 h 905"/>
                <a:gd name="T2" fmla="*/ 0 w 609"/>
                <a:gd name="T3" fmla="*/ 0 h 905"/>
                <a:gd name="T4" fmla="*/ 0 w 609"/>
                <a:gd name="T5" fmla="*/ 0 h 905"/>
                <a:gd name="T6" fmla="*/ 0 w 609"/>
                <a:gd name="T7" fmla="*/ 0 h 905"/>
                <a:gd name="T8" fmla="*/ 0 w 609"/>
                <a:gd name="T9" fmla="*/ 0 h 905"/>
                <a:gd name="T10" fmla="*/ 0 w 609"/>
                <a:gd name="T11" fmla="*/ 0 h 905"/>
                <a:gd name="T12" fmla="*/ 0 w 609"/>
                <a:gd name="T13" fmla="*/ 0 h 905"/>
                <a:gd name="T14" fmla="*/ 0 w 609"/>
                <a:gd name="T15" fmla="*/ 0 h 905"/>
                <a:gd name="T16" fmla="*/ 0 w 609"/>
                <a:gd name="T17" fmla="*/ 0 h 905"/>
                <a:gd name="T18" fmla="*/ 0 w 609"/>
                <a:gd name="T19" fmla="*/ 0 h 905"/>
                <a:gd name="T20" fmla="*/ 0 w 609"/>
                <a:gd name="T21" fmla="*/ 0 h 905"/>
                <a:gd name="T22" fmla="*/ 0 w 609"/>
                <a:gd name="T23" fmla="*/ 0 h 905"/>
                <a:gd name="T24" fmla="*/ 0 w 609"/>
                <a:gd name="T25" fmla="*/ 0 h 905"/>
                <a:gd name="T26" fmla="*/ 0 w 609"/>
                <a:gd name="T27" fmla="*/ 0 h 905"/>
                <a:gd name="T28" fmla="*/ 0 w 609"/>
                <a:gd name="T29" fmla="*/ 0 h 905"/>
                <a:gd name="T30" fmla="*/ 0 w 609"/>
                <a:gd name="T31" fmla="*/ 0 h 905"/>
                <a:gd name="T32" fmla="*/ 0 w 609"/>
                <a:gd name="T33" fmla="*/ 0 h 905"/>
                <a:gd name="T34" fmla="*/ 0 w 609"/>
                <a:gd name="T35" fmla="*/ 0 h 905"/>
                <a:gd name="T36" fmla="*/ 0 w 609"/>
                <a:gd name="T37" fmla="*/ 0 h 905"/>
                <a:gd name="T38" fmla="*/ 0 w 609"/>
                <a:gd name="T39" fmla="*/ 0 h 905"/>
                <a:gd name="T40" fmla="*/ 0 w 609"/>
                <a:gd name="T41" fmla="*/ 0 h 905"/>
                <a:gd name="T42" fmla="*/ 0 w 609"/>
                <a:gd name="T43" fmla="*/ 0 h 905"/>
                <a:gd name="T44" fmla="*/ 0 w 609"/>
                <a:gd name="T45" fmla="*/ 0 h 905"/>
                <a:gd name="T46" fmla="*/ 0 w 609"/>
                <a:gd name="T47" fmla="*/ 0 h 905"/>
                <a:gd name="T48" fmla="*/ 0 w 609"/>
                <a:gd name="T49" fmla="*/ 0 h 905"/>
                <a:gd name="T50" fmla="*/ 0 w 609"/>
                <a:gd name="T51" fmla="*/ 0 h 905"/>
                <a:gd name="T52" fmla="*/ 0 w 609"/>
                <a:gd name="T53" fmla="*/ 0 h 905"/>
                <a:gd name="T54" fmla="*/ 0 w 609"/>
                <a:gd name="T55" fmla="*/ 0 h 905"/>
                <a:gd name="T56" fmla="*/ 0 w 609"/>
                <a:gd name="T57" fmla="*/ 0 h 905"/>
                <a:gd name="T58" fmla="*/ 0 w 609"/>
                <a:gd name="T59" fmla="*/ 0 h 905"/>
                <a:gd name="T60" fmla="*/ 0 w 609"/>
                <a:gd name="T61" fmla="*/ 0 h 905"/>
                <a:gd name="T62" fmla="*/ 0 w 609"/>
                <a:gd name="T63" fmla="*/ 0 h 905"/>
                <a:gd name="T64" fmla="*/ 0 w 609"/>
                <a:gd name="T65" fmla="*/ 0 h 905"/>
                <a:gd name="T66" fmla="*/ 0 w 609"/>
                <a:gd name="T67" fmla="*/ 0 h 9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9" h="905">
                  <a:moveTo>
                    <a:pt x="0" y="895"/>
                  </a:moveTo>
                  <a:lnTo>
                    <a:pt x="40" y="905"/>
                  </a:lnTo>
                  <a:lnTo>
                    <a:pt x="58" y="878"/>
                  </a:lnTo>
                  <a:lnTo>
                    <a:pt x="75" y="850"/>
                  </a:lnTo>
                  <a:lnTo>
                    <a:pt x="94" y="822"/>
                  </a:lnTo>
                  <a:lnTo>
                    <a:pt x="111" y="795"/>
                  </a:lnTo>
                  <a:lnTo>
                    <a:pt x="129" y="767"/>
                  </a:lnTo>
                  <a:lnTo>
                    <a:pt x="146" y="739"/>
                  </a:lnTo>
                  <a:lnTo>
                    <a:pt x="165" y="711"/>
                  </a:lnTo>
                  <a:lnTo>
                    <a:pt x="182" y="684"/>
                  </a:lnTo>
                  <a:lnTo>
                    <a:pt x="200" y="656"/>
                  </a:lnTo>
                  <a:lnTo>
                    <a:pt x="218" y="628"/>
                  </a:lnTo>
                  <a:lnTo>
                    <a:pt x="236" y="601"/>
                  </a:lnTo>
                  <a:lnTo>
                    <a:pt x="253" y="574"/>
                  </a:lnTo>
                  <a:lnTo>
                    <a:pt x="271" y="545"/>
                  </a:lnTo>
                  <a:lnTo>
                    <a:pt x="289" y="518"/>
                  </a:lnTo>
                  <a:lnTo>
                    <a:pt x="307" y="490"/>
                  </a:lnTo>
                  <a:lnTo>
                    <a:pt x="324" y="462"/>
                  </a:lnTo>
                  <a:lnTo>
                    <a:pt x="343" y="435"/>
                  </a:lnTo>
                  <a:lnTo>
                    <a:pt x="360" y="407"/>
                  </a:lnTo>
                  <a:lnTo>
                    <a:pt x="378" y="379"/>
                  </a:lnTo>
                  <a:lnTo>
                    <a:pt x="396" y="352"/>
                  </a:lnTo>
                  <a:lnTo>
                    <a:pt x="414" y="324"/>
                  </a:lnTo>
                  <a:lnTo>
                    <a:pt x="431" y="297"/>
                  </a:lnTo>
                  <a:lnTo>
                    <a:pt x="449" y="269"/>
                  </a:lnTo>
                  <a:lnTo>
                    <a:pt x="467" y="241"/>
                  </a:lnTo>
                  <a:lnTo>
                    <a:pt x="485" y="214"/>
                  </a:lnTo>
                  <a:lnTo>
                    <a:pt x="502" y="186"/>
                  </a:lnTo>
                  <a:lnTo>
                    <a:pt x="521" y="158"/>
                  </a:lnTo>
                  <a:lnTo>
                    <a:pt x="538" y="131"/>
                  </a:lnTo>
                  <a:lnTo>
                    <a:pt x="556" y="103"/>
                  </a:lnTo>
                  <a:lnTo>
                    <a:pt x="574" y="76"/>
                  </a:lnTo>
                  <a:lnTo>
                    <a:pt x="592" y="48"/>
                  </a:lnTo>
                  <a:lnTo>
                    <a:pt x="609" y="21"/>
                  </a:lnTo>
                  <a:lnTo>
                    <a:pt x="572" y="0"/>
                  </a:lnTo>
                  <a:lnTo>
                    <a:pt x="555" y="28"/>
                  </a:lnTo>
                  <a:lnTo>
                    <a:pt x="537" y="56"/>
                  </a:lnTo>
                  <a:lnTo>
                    <a:pt x="520" y="83"/>
                  </a:lnTo>
                  <a:lnTo>
                    <a:pt x="501" y="111"/>
                  </a:lnTo>
                  <a:lnTo>
                    <a:pt x="484" y="138"/>
                  </a:lnTo>
                  <a:lnTo>
                    <a:pt x="466" y="166"/>
                  </a:lnTo>
                  <a:lnTo>
                    <a:pt x="448" y="193"/>
                  </a:lnTo>
                  <a:lnTo>
                    <a:pt x="430" y="221"/>
                  </a:lnTo>
                  <a:lnTo>
                    <a:pt x="413" y="249"/>
                  </a:lnTo>
                  <a:lnTo>
                    <a:pt x="394" y="276"/>
                  </a:lnTo>
                  <a:lnTo>
                    <a:pt x="377" y="304"/>
                  </a:lnTo>
                  <a:lnTo>
                    <a:pt x="359" y="332"/>
                  </a:lnTo>
                  <a:lnTo>
                    <a:pt x="342" y="359"/>
                  </a:lnTo>
                  <a:lnTo>
                    <a:pt x="323" y="387"/>
                  </a:lnTo>
                  <a:lnTo>
                    <a:pt x="306" y="415"/>
                  </a:lnTo>
                  <a:lnTo>
                    <a:pt x="288" y="442"/>
                  </a:lnTo>
                  <a:lnTo>
                    <a:pt x="270" y="469"/>
                  </a:lnTo>
                  <a:lnTo>
                    <a:pt x="252" y="498"/>
                  </a:lnTo>
                  <a:lnTo>
                    <a:pt x="235" y="525"/>
                  </a:lnTo>
                  <a:lnTo>
                    <a:pt x="216" y="553"/>
                  </a:lnTo>
                  <a:lnTo>
                    <a:pt x="199" y="581"/>
                  </a:lnTo>
                  <a:lnTo>
                    <a:pt x="181" y="608"/>
                  </a:lnTo>
                  <a:lnTo>
                    <a:pt x="164" y="636"/>
                  </a:lnTo>
                  <a:lnTo>
                    <a:pt x="145" y="664"/>
                  </a:lnTo>
                  <a:lnTo>
                    <a:pt x="128" y="691"/>
                  </a:lnTo>
                  <a:lnTo>
                    <a:pt x="110" y="719"/>
                  </a:lnTo>
                  <a:lnTo>
                    <a:pt x="92" y="746"/>
                  </a:lnTo>
                  <a:lnTo>
                    <a:pt x="74" y="775"/>
                  </a:lnTo>
                  <a:lnTo>
                    <a:pt x="57" y="802"/>
                  </a:lnTo>
                  <a:lnTo>
                    <a:pt x="39" y="829"/>
                  </a:lnTo>
                  <a:lnTo>
                    <a:pt x="21" y="858"/>
                  </a:lnTo>
                  <a:lnTo>
                    <a:pt x="3" y="885"/>
                  </a:lnTo>
                  <a:lnTo>
                    <a:pt x="43" y="895"/>
                  </a:lnTo>
                  <a:lnTo>
                    <a:pt x="0" y="8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7" name="Freeform 236"/>
            <p:cNvSpPr>
              <a:spLocks/>
            </p:cNvSpPr>
            <p:nvPr/>
          </p:nvSpPr>
          <p:spPr bwMode="auto">
            <a:xfrm>
              <a:off x="5115" y="3359"/>
              <a:ext cx="5" cy="98"/>
            </a:xfrm>
            <a:custGeom>
              <a:avLst/>
              <a:gdLst>
                <a:gd name="T0" fmla="*/ 0 w 55"/>
                <a:gd name="T1" fmla="*/ 0 h 1187"/>
                <a:gd name="T2" fmla="*/ 0 w 55"/>
                <a:gd name="T3" fmla="*/ 0 h 1187"/>
                <a:gd name="T4" fmla="*/ 0 w 55"/>
                <a:gd name="T5" fmla="*/ 0 h 1187"/>
                <a:gd name="T6" fmla="*/ 0 w 55"/>
                <a:gd name="T7" fmla="*/ 0 h 1187"/>
                <a:gd name="T8" fmla="*/ 0 w 55"/>
                <a:gd name="T9" fmla="*/ 0 h 1187"/>
                <a:gd name="T10" fmla="*/ 0 w 55"/>
                <a:gd name="T11" fmla="*/ 0 h 1187"/>
                <a:gd name="T12" fmla="*/ 0 w 55"/>
                <a:gd name="T13" fmla="*/ 0 h 1187"/>
                <a:gd name="T14" fmla="*/ 0 w 55"/>
                <a:gd name="T15" fmla="*/ 0 h 1187"/>
                <a:gd name="T16" fmla="*/ 0 w 55"/>
                <a:gd name="T17" fmla="*/ 0 h 1187"/>
                <a:gd name="T18" fmla="*/ 0 w 55"/>
                <a:gd name="T19" fmla="*/ 0 h 1187"/>
                <a:gd name="T20" fmla="*/ 0 w 55"/>
                <a:gd name="T21" fmla="*/ 0 h 1187"/>
                <a:gd name="T22" fmla="*/ 0 w 55"/>
                <a:gd name="T23" fmla="*/ 0 h 1187"/>
                <a:gd name="T24" fmla="*/ 0 w 55"/>
                <a:gd name="T25" fmla="*/ 0 h 1187"/>
                <a:gd name="T26" fmla="*/ 0 w 55"/>
                <a:gd name="T27" fmla="*/ 0 h 1187"/>
                <a:gd name="T28" fmla="*/ 0 w 55"/>
                <a:gd name="T29" fmla="*/ 0 h 1187"/>
                <a:gd name="T30" fmla="*/ 0 w 55"/>
                <a:gd name="T31" fmla="*/ 0 h 1187"/>
                <a:gd name="T32" fmla="*/ 0 w 55"/>
                <a:gd name="T33" fmla="*/ 0 h 1187"/>
                <a:gd name="T34" fmla="*/ 0 w 55"/>
                <a:gd name="T35" fmla="*/ 0 h 1187"/>
                <a:gd name="T36" fmla="*/ 0 w 55"/>
                <a:gd name="T37" fmla="*/ 0 h 1187"/>
                <a:gd name="T38" fmla="*/ 0 w 55"/>
                <a:gd name="T39" fmla="*/ 0 h 1187"/>
                <a:gd name="T40" fmla="*/ 0 w 55"/>
                <a:gd name="T41" fmla="*/ 0 h 1187"/>
                <a:gd name="T42" fmla="*/ 0 w 55"/>
                <a:gd name="T43" fmla="*/ 0 h 1187"/>
                <a:gd name="T44" fmla="*/ 0 w 55"/>
                <a:gd name="T45" fmla="*/ 0 h 1187"/>
                <a:gd name="T46" fmla="*/ 0 w 55"/>
                <a:gd name="T47" fmla="*/ 0 h 1187"/>
                <a:gd name="T48" fmla="*/ 0 w 55"/>
                <a:gd name="T49" fmla="*/ 0 h 1187"/>
                <a:gd name="T50" fmla="*/ 0 w 55"/>
                <a:gd name="T51" fmla="*/ 0 h 1187"/>
                <a:gd name="T52" fmla="*/ 0 w 55"/>
                <a:gd name="T53" fmla="*/ 0 h 1187"/>
                <a:gd name="T54" fmla="*/ 0 w 55"/>
                <a:gd name="T55" fmla="*/ 0 h 1187"/>
                <a:gd name="T56" fmla="*/ 0 w 55"/>
                <a:gd name="T57" fmla="*/ 0 h 1187"/>
                <a:gd name="T58" fmla="*/ 0 w 55"/>
                <a:gd name="T59" fmla="*/ 0 h 1187"/>
                <a:gd name="T60" fmla="*/ 0 w 55"/>
                <a:gd name="T61" fmla="*/ 0 h 1187"/>
                <a:gd name="T62" fmla="*/ 0 w 55"/>
                <a:gd name="T63" fmla="*/ 0 h 1187"/>
                <a:gd name="T64" fmla="*/ 0 w 55"/>
                <a:gd name="T65" fmla="*/ 0 h 1187"/>
                <a:gd name="T66" fmla="*/ 0 w 55"/>
                <a:gd name="T67" fmla="*/ 0 h 11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187">
                  <a:moveTo>
                    <a:pt x="27" y="0"/>
                  </a:moveTo>
                  <a:lnTo>
                    <a:pt x="12" y="18"/>
                  </a:lnTo>
                  <a:lnTo>
                    <a:pt x="12" y="55"/>
                  </a:lnTo>
                  <a:lnTo>
                    <a:pt x="10" y="91"/>
                  </a:lnTo>
                  <a:lnTo>
                    <a:pt x="10" y="127"/>
                  </a:lnTo>
                  <a:lnTo>
                    <a:pt x="10" y="164"/>
                  </a:lnTo>
                  <a:lnTo>
                    <a:pt x="10" y="200"/>
                  </a:lnTo>
                  <a:lnTo>
                    <a:pt x="9" y="238"/>
                  </a:lnTo>
                  <a:lnTo>
                    <a:pt x="9" y="274"/>
                  </a:lnTo>
                  <a:lnTo>
                    <a:pt x="9" y="311"/>
                  </a:lnTo>
                  <a:lnTo>
                    <a:pt x="8" y="347"/>
                  </a:lnTo>
                  <a:lnTo>
                    <a:pt x="8" y="383"/>
                  </a:lnTo>
                  <a:lnTo>
                    <a:pt x="8" y="420"/>
                  </a:lnTo>
                  <a:lnTo>
                    <a:pt x="7" y="456"/>
                  </a:lnTo>
                  <a:lnTo>
                    <a:pt x="7" y="492"/>
                  </a:lnTo>
                  <a:lnTo>
                    <a:pt x="7" y="529"/>
                  </a:lnTo>
                  <a:lnTo>
                    <a:pt x="6" y="566"/>
                  </a:lnTo>
                  <a:lnTo>
                    <a:pt x="6" y="603"/>
                  </a:lnTo>
                  <a:lnTo>
                    <a:pt x="6" y="639"/>
                  </a:lnTo>
                  <a:lnTo>
                    <a:pt x="5" y="675"/>
                  </a:lnTo>
                  <a:lnTo>
                    <a:pt x="5" y="712"/>
                  </a:lnTo>
                  <a:lnTo>
                    <a:pt x="4" y="748"/>
                  </a:lnTo>
                  <a:lnTo>
                    <a:pt x="4" y="785"/>
                  </a:lnTo>
                  <a:lnTo>
                    <a:pt x="4" y="821"/>
                  </a:lnTo>
                  <a:lnTo>
                    <a:pt x="3" y="858"/>
                  </a:lnTo>
                  <a:lnTo>
                    <a:pt x="3" y="895"/>
                  </a:lnTo>
                  <a:lnTo>
                    <a:pt x="3" y="931"/>
                  </a:lnTo>
                  <a:lnTo>
                    <a:pt x="2" y="968"/>
                  </a:lnTo>
                  <a:lnTo>
                    <a:pt x="2" y="1004"/>
                  </a:lnTo>
                  <a:lnTo>
                    <a:pt x="1" y="1040"/>
                  </a:lnTo>
                  <a:lnTo>
                    <a:pt x="1" y="1077"/>
                  </a:lnTo>
                  <a:lnTo>
                    <a:pt x="1" y="1114"/>
                  </a:lnTo>
                  <a:lnTo>
                    <a:pt x="0" y="1151"/>
                  </a:lnTo>
                  <a:lnTo>
                    <a:pt x="0" y="1187"/>
                  </a:lnTo>
                  <a:lnTo>
                    <a:pt x="43" y="1187"/>
                  </a:lnTo>
                  <a:lnTo>
                    <a:pt x="43" y="1151"/>
                  </a:lnTo>
                  <a:lnTo>
                    <a:pt x="44" y="1114"/>
                  </a:lnTo>
                  <a:lnTo>
                    <a:pt x="44" y="1077"/>
                  </a:lnTo>
                  <a:lnTo>
                    <a:pt x="44" y="1040"/>
                  </a:lnTo>
                  <a:lnTo>
                    <a:pt x="45" y="1004"/>
                  </a:lnTo>
                  <a:lnTo>
                    <a:pt x="45" y="968"/>
                  </a:lnTo>
                  <a:lnTo>
                    <a:pt x="46" y="931"/>
                  </a:lnTo>
                  <a:lnTo>
                    <a:pt x="46" y="895"/>
                  </a:lnTo>
                  <a:lnTo>
                    <a:pt x="46" y="858"/>
                  </a:lnTo>
                  <a:lnTo>
                    <a:pt x="47" y="821"/>
                  </a:lnTo>
                  <a:lnTo>
                    <a:pt x="47" y="785"/>
                  </a:lnTo>
                  <a:lnTo>
                    <a:pt x="47" y="748"/>
                  </a:lnTo>
                  <a:lnTo>
                    <a:pt x="48" y="712"/>
                  </a:lnTo>
                  <a:lnTo>
                    <a:pt x="48" y="675"/>
                  </a:lnTo>
                  <a:lnTo>
                    <a:pt x="49" y="639"/>
                  </a:lnTo>
                  <a:lnTo>
                    <a:pt x="49" y="603"/>
                  </a:lnTo>
                  <a:lnTo>
                    <a:pt x="49" y="566"/>
                  </a:lnTo>
                  <a:lnTo>
                    <a:pt x="50" y="529"/>
                  </a:lnTo>
                  <a:lnTo>
                    <a:pt x="50" y="492"/>
                  </a:lnTo>
                  <a:lnTo>
                    <a:pt x="50" y="456"/>
                  </a:lnTo>
                  <a:lnTo>
                    <a:pt x="51" y="420"/>
                  </a:lnTo>
                  <a:lnTo>
                    <a:pt x="51" y="383"/>
                  </a:lnTo>
                  <a:lnTo>
                    <a:pt x="51" y="347"/>
                  </a:lnTo>
                  <a:lnTo>
                    <a:pt x="53" y="311"/>
                  </a:lnTo>
                  <a:lnTo>
                    <a:pt x="53" y="274"/>
                  </a:lnTo>
                  <a:lnTo>
                    <a:pt x="53" y="238"/>
                  </a:lnTo>
                  <a:lnTo>
                    <a:pt x="54" y="200"/>
                  </a:lnTo>
                  <a:lnTo>
                    <a:pt x="54" y="164"/>
                  </a:lnTo>
                  <a:lnTo>
                    <a:pt x="54" y="127"/>
                  </a:lnTo>
                  <a:lnTo>
                    <a:pt x="54" y="91"/>
                  </a:lnTo>
                  <a:lnTo>
                    <a:pt x="55" y="55"/>
                  </a:lnTo>
                  <a:lnTo>
                    <a:pt x="55" y="18"/>
                  </a:lnTo>
                  <a:lnTo>
                    <a:pt x="40" y="3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Freeform 237"/>
            <p:cNvSpPr>
              <a:spLocks/>
            </p:cNvSpPr>
            <p:nvPr/>
          </p:nvSpPr>
          <p:spPr bwMode="auto">
            <a:xfrm>
              <a:off x="5117" y="3357"/>
              <a:ext cx="49" cy="28"/>
            </a:xfrm>
            <a:custGeom>
              <a:avLst/>
              <a:gdLst>
                <a:gd name="T0" fmla="*/ 0 w 584"/>
                <a:gd name="T1" fmla="*/ 0 h 331"/>
                <a:gd name="T2" fmla="*/ 0 w 584"/>
                <a:gd name="T3" fmla="*/ 0 h 331"/>
                <a:gd name="T4" fmla="*/ 0 w 584"/>
                <a:gd name="T5" fmla="*/ 0 h 331"/>
                <a:gd name="T6" fmla="*/ 0 w 584"/>
                <a:gd name="T7" fmla="*/ 0 h 331"/>
                <a:gd name="T8" fmla="*/ 0 w 584"/>
                <a:gd name="T9" fmla="*/ 0 h 331"/>
                <a:gd name="T10" fmla="*/ 0 w 584"/>
                <a:gd name="T11" fmla="*/ 0 h 331"/>
                <a:gd name="T12" fmla="*/ 0 w 584"/>
                <a:gd name="T13" fmla="*/ 0 h 331"/>
                <a:gd name="T14" fmla="*/ 0 w 584"/>
                <a:gd name="T15" fmla="*/ 0 h 331"/>
                <a:gd name="T16" fmla="*/ 0 w 584"/>
                <a:gd name="T17" fmla="*/ 0 h 331"/>
                <a:gd name="T18" fmla="*/ 0 w 584"/>
                <a:gd name="T19" fmla="*/ 0 h 331"/>
                <a:gd name="T20" fmla="*/ 0 w 584"/>
                <a:gd name="T21" fmla="*/ 0 h 331"/>
                <a:gd name="T22" fmla="*/ 0 w 584"/>
                <a:gd name="T23" fmla="*/ 0 h 331"/>
                <a:gd name="T24" fmla="*/ 0 w 584"/>
                <a:gd name="T25" fmla="*/ 0 h 331"/>
                <a:gd name="T26" fmla="*/ 0 w 584"/>
                <a:gd name="T27" fmla="*/ 0 h 331"/>
                <a:gd name="T28" fmla="*/ 0 w 584"/>
                <a:gd name="T29" fmla="*/ 0 h 331"/>
                <a:gd name="T30" fmla="*/ 0 w 584"/>
                <a:gd name="T31" fmla="*/ 0 h 331"/>
                <a:gd name="T32" fmla="*/ 0 w 584"/>
                <a:gd name="T33" fmla="*/ 0 h 331"/>
                <a:gd name="T34" fmla="*/ 0 w 584"/>
                <a:gd name="T35" fmla="*/ 0 h 331"/>
                <a:gd name="T36" fmla="*/ 0 w 584"/>
                <a:gd name="T37" fmla="*/ 0 h 331"/>
                <a:gd name="T38" fmla="*/ 0 w 584"/>
                <a:gd name="T39" fmla="*/ 0 h 331"/>
                <a:gd name="T40" fmla="*/ 0 w 584"/>
                <a:gd name="T41" fmla="*/ 0 h 331"/>
                <a:gd name="T42" fmla="*/ 0 w 584"/>
                <a:gd name="T43" fmla="*/ 0 h 331"/>
                <a:gd name="T44" fmla="*/ 0 w 584"/>
                <a:gd name="T45" fmla="*/ 0 h 331"/>
                <a:gd name="T46" fmla="*/ 0 w 584"/>
                <a:gd name="T47" fmla="*/ 0 h 331"/>
                <a:gd name="T48" fmla="*/ 0 w 584"/>
                <a:gd name="T49" fmla="*/ 0 h 331"/>
                <a:gd name="T50" fmla="*/ 0 w 584"/>
                <a:gd name="T51" fmla="*/ 0 h 331"/>
                <a:gd name="T52" fmla="*/ 0 w 584"/>
                <a:gd name="T53" fmla="*/ 0 h 331"/>
                <a:gd name="T54" fmla="*/ 0 w 584"/>
                <a:gd name="T55" fmla="*/ 0 h 331"/>
                <a:gd name="T56" fmla="*/ 0 w 584"/>
                <a:gd name="T57" fmla="*/ 0 h 331"/>
                <a:gd name="T58" fmla="*/ 0 w 584"/>
                <a:gd name="T59" fmla="*/ 0 h 331"/>
                <a:gd name="T60" fmla="*/ 0 w 584"/>
                <a:gd name="T61" fmla="*/ 0 h 331"/>
                <a:gd name="T62" fmla="*/ 0 w 584"/>
                <a:gd name="T63" fmla="*/ 0 h 331"/>
                <a:gd name="T64" fmla="*/ 0 w 584"/>
                <a:gd name="T65" fmla="*/ 0 h 331"/>
                <a:gd name="T66" fmla="*/ 0 w 584"/>
                <a:gd name="T67" fmla="*/ 0 h 331"/>
                <a:gd name="T68" fmla="*/ 0 w 584"/>
                <a:gd name="T69" fmla="*/ 0 h 331"/>
                <a:gd name="T70" fmla="*/ 0 w 584"/>
                <a:gd name="T71" fmla="*/ 0 h 331"/>
                <a:gd name="T72" fmla="*/ 0 w 584"/>
                <a:gd name="T73" fmla="*/ 0 h 3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4" h="331">
                  <a:moveTo>
                    <a:pt x="582" y="331"/>
                  </a:moveTo>
                  <a:lnTo>
                    <a:pt x="584" y="314"/>
                  </a:lnTo>
                  <a:lnTo>
                    <a:pt x="564" y="265"/>
                  </a:lnTo>
                  <a:lnTo>
                    <a:pt x="539" y="220"/>
                  </a:lnTo>
                  <a:lnTo>
                    <a:pt x="510" y="180"/>
                  </a:lnTo>
                  <a:lnTo>
                    <a:pt x="477" y="144"/>
                  </a:lnTo>
                  <a:lnTo>
                    <a:pt x="442" y="112"/>
                  </a:lnTo>
                  <a:lnTo>
                    <a:pt x="404" y="84"/>
                  </a:lnTo>
                  <a:lnTo>
                    <a:pt x="365" y="61"/>
                  </a:lnTo>
                  <a:lnTo>
                    <a:pt x="324" y="40"/>
                  </a:lnTo>
                  <a:lnTo>
                    <a:pt x="281" y="25"/>
                  </a:lnTo>
                  <a:lnTo>
                    <a:pt x="240" y="13"/>
                  </a:lnTo>
                  <a:lnTo>
                    <a:pt x="197" y="5"/>
                  </a:lnTo>
                  <a:lnTo>
                    <a:pt x="155" y="1"/>
                  </a:lnTo>
                  <a:lnTo>
                    <a:pt x="113" y="0"/>
                  </a:lnTo>
                  <a:lnTo>
                    <a:pt x="74" y="3"/>
                  </a:lnTo>
                  <a:lnTo>
                    <a:pt x="35" y="8"/>
                  </a:lnTo>
                  <a:lnTo>
                    <a:pt x="0" y="18"/>
                  </a:lnTo>
                  <a:lnTo>
                    <a:pt x="13" y="55"/>
                  </a:lnTo>
                  <a:lnTo>
                    <a:pt x="44" y="46"/>
                  </a:lnTo>
                  <a:lnTo>
                    <a:pt x="78" y="41"/>
                  </a:lnTo>
                  <a:lnTo>
                    <a:pt x="115" y="38"/>
                  </a:lnTo>
                  <a:lnTo>
                    <a:pt x="153" y="39"/>
                  </a:lnTo>
                  <a:lnTo>
                    <a:pt x="191" y="43"/>
                  </a:lnTo>
                  <a:lnTo>
                    <a:pt x="229" y="51"/>
                  </a:lnTo>
                  <a:lnTo>
                    <a:pt x="268" y="62"/>
                  </a:lnTo>
                  <a:lnTo>
                    <a:pt x="307" y="77"/>
                  </a:lnTo>
                  <a:lnTo>
                    <a:pt x="344" y="95"/>
                  </a:lnTo>
                  <a:lnTo>
                    <a:pt x="380" y="116"/>
                  </a:lnTo>
                  <a:lnTo>
                    <a:pt x="414" y="142"/>
                  </a:lnTo>
                  <a:lnTo>
                    <a:pt x="447" y="171"/>
                  </a:lnTo>
                  <a:lnTo>
                    <a:pt x="475" y="204"/>
                  </a:lnTo>
                  <a:lnTo>
                    <a:pt x="502" y="241"/>
                  </a:lnTo>
                  <a:lnTo>
                    <a:pt x="525" y="281"/>
                  </a:lnTo>
                  <a:lnTo>
                    <a:pt x="543" y="326"/>
                  </a:lnTo>
                  <a:lnTo>
                    <a:pt x="545" y="310"/>
                  </a:lnTo>
                  <a:lnTo>
                    <a:pt x="582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9" name="Freeform 238"/>
            <p:cNvSpPr>
              <a:spLocks/>
            </p:cNvSpPr>
            <p:nvPr/>
          </p:nvSpPr>
          <p:spPr bwMode="auto">
            <a:xfrm>
              <a:off x="5063" y="3354"/>
              <a:ext cx="66" cy="117"/>
            </a:xfrm>
            <a:custGeom>
              <a:avLst/>
              <a:gdLst>
                <a:gd name="T0" fmla="*/ 0 w 800"/>
                <a:gd name="T1" fmla="*/ 0 h 1411"/>
                <a:gd name="T2" fmla="*/ 0 w 800"/>
                <a:gd name="T3" fmla="*/ 0 h 1411"/>
                <a:gd name="T4" fmla="*/ 0 w 800"/>
                <a:gd name="T5" fmla="*/ 0 h 1411"/>
                <a:gd name="T6" fmla="*/ 0 w 800"/>
                <a:gd name="T7" fmla="*/ 0 h 1411"/>
                <a:gd name="T8" fmla="*/ 0 w 800"/>
                <a:gd name="T9" fmla="*/ 0 h 1411"/>
                <a:gd name="T10" fmla="*/ 0 w 800"/>
                <a:gd name="T11" fmla="*/ 0 h 1411"/>
                <a:gd name="T12" fmla="*/ 0 w 800"/>
                <a:gd name="T13" fmla="*/ 0 h 1411"/>
                <a:gd name="T14" fmla="*/ 0 w 800"/>
                <a:gd name="T15" fmla="*/ 0 h 1411"/>
                <a:gd name="T16" fmla="*/ 0 w 800"/>
                <a:gd name="T17" fmla="*/ 0 h 1411"/>
                <a:gd name="T18" fmla="*/ 0 w 800"/>
                <a:gd name="T19" fmla="*/ 0 h 1411"/>
                <a:gd name="T20" fmla="*/ 0 w 800"/>
                <a:gd name="T21" fmla="*/ 0 h 1411"/>
                <a:gd name="T22" fmla="*/ 0 w 800"/>
                <a:gd name="T23" fmla="*/ 0 h 1411"/>
                <a:gd name="T24" fmla="*/ 0 w 800"/>
                <a:gd name="T25" fmla="*/ 0 h 1411"/>
                <a:gd name="T26" fmla="*/ 0 w 800"/>
                <a:gd name="T27" fmla="*/ 0 h 1411"/>
                <a:gd name="T28" fmla="*/ 0 w 800"/>
                <a:gd name="T29" fmla="*/ 0 h 1411"/>
                <a:gd name="T30" fmla="*/ 0 w 800"/>
                <a:gd name="T31" fmla="*/ 0 h 1411"/>
                <a:gd name="T32" fmla="*/ 0 w 800"/>
                <a:gd name="T33" fmla="*/ 0 h 1411"/>
                <a:gd name="T34" fmla="*/ 0 w 800"/>
                <a:gd name="T35" fmla="*/ 0 h 1411"/>
                <a:gd name="T36" fmla="*/ 0 w 800"/>
                <a:gd name="T37" fmla="*/ 0 h 1411"/>
                <a:gd name="T38" fmla="*/ 0 w 800"/>
                <a:gd name="T39" fmla="*/ 0 h 1411"/>
                <a:gd name="T40" fmla="*/ 0 w 800"/>
                <a:gd name="T41" fmla="*/ 0 h 1411"/>
                <a:gd name="T42" fmla="*/ 0 w 800"/>
                <a:gd name="T43" fmla="*/ 0 h 1411"/>
                <a:gd name="T44" fmla="*/ 0 w 800"/>
                <a:gd name="T45" fmla="*/ 0 h 1411"/>
                <a:gd name="T46" fmla="*/ 0 w 800"/>
                <a:gd name="T47" fmla="*/ 0 h 1411"/>
                <a:gd name="T48" fmla="*/ 0 w 800"/>
                <a:gd name="T49" fmla="*/ 0 h 1411"/>
                <a:gd name="T50" fmla="*/ 0 w 800"/>
                <a:gd name="T51" fmla="*/ 0 h 1411"/>
                <a:gd name="T52" fmla="*/ 0 w 800"/>
                <a:gd name="T53" fmla="*/ 0 h 1411"/>
                <a:gd name="T54" fmla="*/ 0 w 800"/>
                <a:gd name="T55" fmla="*/ 0 h 1411"/>
                <a:gd name="T56" fmla="*/ 0 w 800"/>
                <a:gd name="T57" fmla="*/ 0 h 1411"/>
                <a:gd name="T58" fmla="*/ 0 w 800"/>
                <a:gd name="T59" fmla="*/ 0 h 1411"/>
                <a:gd name="T60" fmla="*/ 0 w 800"/>
                <a:gd name="T61" fmla="*/ 0 h 1411"/>
                <a:gd name="T62" fmla="*/ 0 w 800"/>
                <a:gd name="T63" fmla="*/ 0 h 1411"/>
                <a:gd name="T64" fmla="*/ 0 w 800"/>
                <a:gd name="T65" fmla="*/ 0 h 1411"/>
                <a:gd name="T66" fmla="*/ 0 w 800"/>
                <a:gd name="T67" fmla="*/ 0 h 1411"/>
                <a:gd name="T68" fmla="*/ 0 w 800"/>
                <a:gd name="T69" fmla="*/ 0 h 1411"/>
                <a:gd name="T70" fmla="*/ 0 w 800"/>
                <a:gd name="T71" fmla="*/ 0 h 1411"/>
                <a:gd name="T72" fmla="*/ 0 w 800"/>
                <a:gd name="T73" fmla="*/ 0 h 1411"/>
                <a:gd name="T74" fmla="*/ 0 w 800"/>
                <a:gd name="T75" fmla="*/ 0 h 1411"/>
                <a:gd name="T76" fmla="*/ 0 w 800"/>
                <a:gd name="T77" fmla="*/ 0 h 1411"/>
                <a:gd name="T78" fmla="*/ 0 w 800"/>
                <a:gd name="T79" fmla="*/ 0 h 1411"/>
                <a:gd name="T80" fmla="*/ 0 w 800"/>
                <a:gd name="T81" fmla="*/ 0 h 1411"/>
                <a:gd name="T82" fmla="*/ 0 w 800"/>
                <a:gd name="T83" fmla="*/ 0 h 1411"/>
                <a:gd name="T84" fmla="*/ 0 w 800"/>
                <a:gd name="T85" fmla="*/ 0 h 1411"/>
                <a:gd name="T86" fmla="*/ 0 w 800"/>
                <a:gd name="T87" fmla="*/ 0 h 1411"/>
                <a:gd name="T88" fmla="*/ 0 w 800"/>
                <a:gd name="T89" fmla="*/ 0 h 1411"/>
                <a:gd name="T90" fmla="*/ 0 w 800"/>
                <a:gd name="T91" fmla="*/ 0 h 1411"/>
                <a:gd name="T92" fmla="*/ 0 w 800"/>
                <a:gd name="T93" fmla="*/ 0 h 1411"/>
                <a:gd name="T94" fmla="*/ 0 w 800"/>
                <a:gd name="T95" fmla="*/ 0 h 1411"/>
                <a:gd name="T96" fmla="*/ 0 w 800"/>
                <a:gd name="T97" fmla="*/ 0 h 1411"/>
                <a:gd name="T98" fmla="*/ 0 w 800"/>
                <a:gd name="T99" fmla="*/ 0 h 1411"/>
                <a:gd name="T100" fmla="*/ 0 w 800"/>
                <a:gd name="T101" fmla="*/ 0 h 1411"/>
                <a:gd name="T102" fmla="*/ 0 w 800"/>
                <a:gd name="T103" fmla="*/ 0 h 14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0" h="1411">
                  <a:moveTo>
                    <a:pt x="558" y="1410"/>
                  </a:moveTo>
                  <a:lnTo>
                    <a:pt x="524" y="1411"/>
                  </a:lnTo>
                  <a:lnTo>
                    <a:pt x="489" y="1411"/>
                  </a:lnTo>
                  <a:lnTo>
                    <a:pt x="454" y="1410"/>
                  </a:lnTo>
                  <a:lnTo>
                    <a:pt x="420" y="1407"/>
                  </a:lnTo>
                  <a:lnTo>
                    <a:pt x="386" y="1403"/>
                  </a:lnTo>
                  <a:lnTo>
                    <a:pt x="351" y="1397"/>
                  </a:lnTo>
                  <a:lnTo>
                    <a:pt x="318" y="1391"/>
                  </a:lnTo>
                  <a:lnTo>
                    <a:pt x="285" y="1383"/>
                  </a:lnTo>
                  <a:lnTo>
                    <a:pt x="251" y="1374"/>
                  </a:lnTo>
                  <a:lnTo>
                    <a:pt x="219" y="1364"/>
                  </a:lnTo>
                  <a:lnTo>
                    <a:pt x="187" y="1353"/>
                  </a:lnTo>
                  <a:lnTo>
                    <a:pt x="156" y="1342"/>
                  </a:lnTo>
                  <a:lnTo>
                    <a:pt x="125" y="1330"/>
                  </a:lnTo>
                  <a:lnTo>
                    <a:pt x="95" y="1317"/>
                  </a:lnTo>
                  <a:lnTo>
                    <a:pt x="66" y="1304"/>
                  </a:lnTo>
                  <a:lnTo>
                    <a:pt x="36" y="1290"/>
                  </a:lnTo>
                  <a:lnTo>
                    <a:pt x="25" y="1245"/>
                  </a:lnTo>
                  <a:lnTo>
                    <a:pt x="16" y="1201"/>
                  </a:lnTo>
                  <a:lnTo>
                    <a:pt x="8" y="1156"/>
                  </a:lnTo>
                  <a:lnTo>
                    <a:pt x="4" y="1112"/>
                  </a:lnTo>
                  <a:lnTo>
                    <a:pt x="1" y="1065"/>
                  </a:lnTo>
                  <a:lnTo>
                    <a:pt x="0" y="1019"/>
                  </a:lnTo>
                  <a:lnTo>
                    <a:pt x="0" y="970"/>
                  </a:lnTo>
                  <a:lnTo>
                    <a:pt x="2" y="919"/>
                  </a:lnTo>
                  <a:lnTo>
                    <a:pt x="6" y="835"/>
                  </a:lnTo>
                  <a:lnTo>
                    <a:pt x="12" y="754"/>
                  </a:lnTo>
                  <a:lnTo>
                    <a:pt x="18" y="675"/>
                  </a:lnTo>
                  <a:lnTo>
                    <a:pt x="28" y="599"/>
                  </a:lnTo>
                  <a:lnTo>
                    <a:pt x="41" y="523"/>
                  </a:lnTo>
                  <a:lnTo>
                    <a:pt x="57" y="448"/>
                  </a:lnTo>
                  <a:lnTo>
                    <a:pt x="78" y="373"/>
                  </a:lnTo>
                  <a:lnTo>
                    <a:pt x="107" y="296"/>
                  </a:lnTo>
                  <a:lnTo>
                    <a:pt x="115" y="274"/>
                  </a:lnTo>
                  <a:lnTo>
                    <a:pt x="125" y="252"/>
                  </a:lnTo>
                  <a:lnTo>
                    <a:pt x="135" y="230"/>
                  </a:lnTo>
                  <a:lnTo>
                    <a:pt x="146" y="207"/>
                  </a:lnTo>
                  <a:lnTo>
                    <a:pt x="158" y="184"/>
                  </a:lnTo>
                  <a:lnTo>
                    <a:pt x="172" y="162"/>
                  </a:lnTo>
                  <a:lnTo>
                    <a:pt x="186" y="140"/>
                  </a:lnTo>
                  <a:lnTo>
                    <a:pt x="201" y="120"/>
                  </a:lnTo>
                  <a:lnTo>
                    <a:pt x="219" y="100"/>
                  </a:lnTo>
                  <a:lnTo>
                    <a:pt x="236" y="81"/>
                  </a:lnTo>
                  <a:lnTo>
                    <a:pt x="255" y="64"/>
                  </a:lnTo>
                  <a:lnTo>
                    <a:pt x="276" y="49"/>
                  </a:lnTo>
                  <a:lnTo>
                    <a:pt x="299" y="36"/>
                  </a:lnTo>
                  <a:lnTo>
                    <a:pt x="321" y="26"/>
                  </a:lnTo>
                  <a:lnTo>
                    <a:pt x="346" y="17"/>
                  </a:lnTo>
                  <a:lnTo>
                    <a:pt x="373" y="12"/>
                  </a:lnTo>
                  <a:lnTo>
                    <a:pt x="386" y="10"/>
                  </a:lnTo>
                  <a:lnTo>
                    <a:pt x="400" y="9"/>
                  </a:lnTo>
                  <a:lnTo>
                    <a:pt x="415" y="7"/>
                  </a:lnTo>
                  <a:lnTo>
                    <a:pt x="430" y="6"/>
                  </a:lnTo>
                  <a:lnTo>
                    <a:pt x="445" y="5"/>
                  </a:lnTo>
                  <a:lnTo>
                    <a:pt x="461" y="3"/>
                  </a:lnTo>
                  <a:lnTo>
                    <a:pt x="478" y="2"/>
                  </a:lnTo>
                  <a:lnTo>
                    <a:pt x="493" y="2"/>
                  </a:lnTo>
                  <a:lnTo>
                    <a:pt x="509" y="1"/>
                  </a:lnTo>
                  <a:lnTo>
                    <a:pt x="524" y="1"/>
                  </a:lnTo>
                  <a:lnTo>
                    <a:pt x="539" y="1"/>
                  </a:lnTo>
                  <a:lnTo>
                    <a:pt x="554" y="0"/>
                  </a:lnTo>
                  <a:lnTo>
                    <a:pt x="568" y="0"/>
                  </a:lnTo>
                  <a:lnTo>
                    <a:pt x="581" y="0"/>
                  </a:lnTo>
                  <a:lnTo>
                    <a:pt x="593" y="0"/>
                  </a:lnTo>
                  <a:lnTo>
                    <a:pt x="605" y="0"/>
                  </a:lnTo>
                  <a:lnTo>
                    <a:pt x="628" y="1"/>
                  </a:lnTo>
                  <a:lnTo>
                    <a:pt x="648" y="5"/>
                  </a:lnTo>
                  <a:lnTo>
                    <a:pt x="666" y="11"/>
                  </a:lnTo>
                  <a:lnTo>
                    <a:pt x="683" y="19"/>
                  </a:lnTo>
                  <a:lnTo>
                    <a:pt x="698" y="31"/>
                  </a:lnTo>
                  <a:lnTo>
                    <a:pt x="711" y="45"/>
                  </a:lnTo>
                  <a:lnTo>
                    <a:pt x="722" y="62"/>
                  </a:lnTo>
                  <a:lnTo>
                    <a:pt x="732" y="83"/>
                  </a:lnTo>
                  <a:lnTo>
                    <a:pt x="742" y="109"/>
                  </a:lnTo>
                  <a:lnTo>
                    <a:pt x="749" y="137"/>
                  </a:lnTo>
                  <a:lnTo>
                    <a:pt x="757" y="170"/>
                  </a:lnTo>
                  <a:lnTo>
                    <a:pt x="765" y="208"/>
                  </a:lnTo>
                  <a:lnTo>
                    <a:pt x="771" y="249"/>
                  </a:lnTo>
                  <a:lnTo>
                    <a:pt x="777" y="297"/>
                  </a:lnTo>
                  <a:lnTo>
                    <a:pt x="784" y="348"/>
                  </a:lnTo>
                  <a:lnTo>
                    <a:pt x="790" y="405"/>
                  </a:lnTo>
                  <a:lnTo>
                    <a:pt x="798" y="493"/>
                  </a:lnTo>
                  <a:lnTo>
                    <a:pt x="800" y="582"/>
                  </a:lnTo>
                  <a:lnTo>
                    <a:pt x="798" y="672"/>
                  </a:lnTo>
                  <a:lnTo>
                    <a:pt x="791" y="762"/>
                  </a:lnTo>
                  <a:lnTo>
                    <a:pt x="782" y="852"/>
                  </a:lnTo>
                  <a:lnTo>
                    <a:pt x="768" y="941"/>
                  </a:lnTo>
                  <a:lnTo>
                    <a:pt x="752" y="1029"/>
                  </a:lnTo>
                  <a:lnTo>
                    <a:pt x="733" y="1115"/>
                  </a:lnTo>
                  <a:lnTo>
                    <a:pt x="729" y="1134"/>
                  </a:lnTo>
                  <a:lnTo>
                    <a:pt x="724" y="1153"/>
                  </a:lnTo>
                  <a:lnTo>
                    <a:pt x="718" y="1173"/>
                  </a:lnTo>
                  <a:lnTo>
                    <a:pt x="711" y="1194"/>
                  </a:lnTo>
                  <a:lnTo>
                    <a:pt x="704" y="1214"/>
                  </a:lnTo>
                  <a:lnTo>
                    <a:pt x="695" y="1234"/>
                  </a:lnTo>
                  <a:lnTo>
                    <a:pt x="687" y="1254"/>
                  </a:lnTo>
                  <a:lnTo>
                    <a:pt x="677" y="1274"/>
                  </a:lnTo>
                  <a:lnTo>
                    <a:pt x="665" y="1295"/>
                  </a:lnTo>
                  <a:lnTo>
                    <a:pt x="653" y="1314"/>
                  </a:lnTo>
                  <a:lnTo>
                    <a:pt x="640" y="1332"/>
                  </a:lnTo>
                  <a:lnTo>
                    <a:pt x="626" y="1350"/>
                  </a:lnTo>
                  <a:lnTo>
                    <a:pt x="611" y="1366"/>
                  </a:lnTo>
                  <a:lnTo>
                    <a:pt x="595" y="1383"/>
                  </a:lnTo>
                  <a:lnTo>
                    <a:pt x="578" y="1397"/>
                  </a:lnTo>
                  <a:lnTo>
                    <a:pt x="558" y="141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0" name="Freeform 239"/>
            <p:cNvSpPr>
              <a:spLocks/>
            </p:cNvSpPr>
            <p:nvPr/>
          </p:nvSpPr>
          <p:spPr bwMode="auto">
            <a:xfrm>
              <a:off x="5064" y="3460"/>
              <a:ext cx="45" cy="13"/>
            </a:xfrm>
            <a:custGeom>
              <a:avLst/>
              <a:gdLst>
                <a:gd name="T0" fmla="*/ 0 w 544"/>
                <a:gd name="T1" fmla="*/ 0 h 159"/>
                <a:gd name="T2" fmla="*/ 0 w 544"/>
                <a:gd name="T3" fmla="*/ 0 h 159"/>
                <a:gd name="T4" fmla="*/ 0 w 544"/>
                <a:gd name="T5" fmla="*/ 0 h 159"/>
                <a:gd name="T6" fmla="*/ 0 w 544"/>
                <a:gd name="T7" fmla="*/ 0 h 159"/>
                <a:gd name="T8" fmla="*/ 0 w 544"/>
                <a:gd name="T9" fmla="*/ 0 h 159"/>
                <a:gd name="T10" fmla="*/ 0 w 544"/>
                <a:gd name="T11" fmla="*/ 0 h 159"/>
                <a:gd name="T12" fmla="*/ 0 w 544"/>
                <a:gd name="T13" fmla="*/ 0 h 159"/>
                <a:gd name="T14" fmla="*/ 0 w 544"/>
                <a:gd name="T15" fmla="*/ 0 h 159"/>
                <a:gd name="T16" fmla="*/ 0 w 544"/>
                <a:gd name="T17" fmla="*/ 0 h 159"/>
                <a:gd name="T18" fmla="*/ 0 w 544"/>
                <a:gd name="T19" fmla="*/ 0 h 159"/>
                <a:gd name="T20" fmla="*/ 0 w 544"/>
                <a:gd name="T21" fmla="*/ 0 h 159"/>
                <a:gd name="T22" fmla="*/ 0 w 544"/>
                <a:gd name="T23" fmla="*/ 0 h 159"/>
                <a:gd name="T24" fmla="*/ 0 w 544"/>
                <a:gd name="T25" fmla="*/ 0 h 159"/>
                <a:gd name="T26" fmla="*/ 0 w 544"/>
                <a:gd name="T27" fmla="*/ 0 h 159"/>
                <a:gd name="T28" fmla="*/ 0 w 544"/>
                <a:gd name="T29" fmla="*/ 0 h 159"/>
                <a:gd name="T30" fmla="*/ 0 w 544"/>
                <a:gd name="T31" fmla="*/ 0 h 159"/>
                <a:gd name="T32" fmla="*/ 0 w 544"/>
                <a:gd name="T33" fmla="*/ 0 h 159"/>
                <a:gd name="T34" fmla="*/ 0 w 544"/>
                <a:gd name="T35" fmla="*/ 0 h 159"/>
                <a:gd name="T36" fmla="*/ 0 w 544"/>
                <a:gd name="T37" fmla="*/ 0 h 159"/>
                <a:gd name="T38" fmla="*/ 0 w 544"/>
                <a:gd name="T39" fmla="*/ 0 h 159"/>
                <a:gd name="T40" fmla="*/ 0 w 544"/>
                <a:gd name="T41" fmla="*/ 0 h 159"/>
                <a:gd name="T42" fmla="*/ 0 w 544"/>
                <a:gd name="T43" fmla="*/ 0 h 159"/>
                <a:gd name="T44" fmla="*/ 0 w 544"/>
                <a:gd name="T45" fmla="*/ 0 h 159"/>
                <a:gd name="T46" fmla="*/ 0 w 544"/>
                <a:gd name="T47" fmla="*/ 0 h 159"/>
                <a:gd name="T48" fmla="*/ 0 w 544"/>
                <a:gd name="T49" fmla="*/ 0 h 159"/>
                <a:gd name="T50" fmla="*/ 0 w 544"/>
                <a:gd name="T51" fmla="*/ 0 h 159"/>
                <a:gd name="T52" fmla="*/ 0 w 544"/>
                <a:gd name="T53" fmla="*/ 0 h 159"/>
                <a:gd name="T54" fmla="*/ 0 w 544"/>
                <a:gd name="T55" fmla="*/ 0 h 159"/>
                <a:gd name="T56" fmla="*/ 0 w 544"/>
                <a:gd name="T57" fmla="*/ 0 h 159"/>
                <a:gd name="T58" fmla="*/ 0 w 544"/>
                <a:gd name="T59" fmla="*/ 0 h 159"/>
                <a:gd name="T60" fmla="*/ 0 w 544"/>
                <a:gd name="T61" fmla="*/ 0 h 159"/>
                <a:gd name="T62" fmla="*/ 0 w 544"/>
                <a:gd name="T63" fmla="*/ 0 h 159"/>
                <a:gd name="T64" fmla="*/ 0 w 544"/>
                <a:gd name="T65" fmla="*/ 0 h 159"/>
                <a:gd name="T66" fmla="*/ 0 w 544"/>
                <a:gd name="T67" fmla="*/ 0 h 159"/>
                <a:gd name="T68" fmla="*/ 0 w 544"/>
                <a:gd name="T69" fmla="*/ 0 h 159"/>
                <a:gd name="T70" fmla="*/ 0 w 544"/>
                <a:gd name="T71" fmla="*/ 0 h 159"/>
                <a:gd name="T72" fmla="*/ 0 w 544"/>
                <a:gd name="T73" fmla="*/ 0 h 1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4" h="159">
                  <a:moveTo>
                    <a:pt x="0" y="23"/>
                  </a:moveTo>
                  <a:lnTo>
                    <a:pt x="11" y="35"/>
                  </a:lnTo>
                  <a:lnTo>
                    <a:pt x="40" y="49"/>
                  </a:lnTo>
                  <a:lnTo>
                    <a:pt x="70" y="63"/>
                  </a:lnTo>
                  <a:lnTo>
                    <a:pt x="100" y="76"/>
                  </a:lnTo>
                  <a:lnTo>
                    <a:pt x="133" y="88"/>
                  </a:lnTo>
                  <a:lnTo>
                    <a:pt x="164" y="99"/>
                  </a:lnTo>
                  <a:lnTo>
                    <a:pt x="196" y="111"/>
                  </a:lnTo>
                  <a:lnTo>
                    <a:pt x="230" y="122"/>
                  </a:lnTo>
                  <a:lnTo>
                    <a:pt x="263" y="130"/>
                  </a:lnTo>
                  <a:lnTo>
                    <a:pt x="298" y="138"/>
                  </a:lnTo>
                  <a:lnTo>
                    <a:pt x="331" y="144"/>
                  </a:lnTo>
                  <a:lnTo>
                    <a:pt x="367" y="150"/>
                  </a:lnTo>
                  <a:lnTo>
                    <a:pt x="402" y="154"/>
                  </a:lnTo>
                  <a:lnTo>
                    <a:pt x="437" y="157"/>
                  </a:lnTo>
                  <a:lnTo>
                    <a:pt x="473" y="159"/>
                  </a:lnTo>
                  <a:lnTo>
                    <a:pt x="508" y="159"/>
                  </a:lnTo>
                  <a:lnTo>
                    <a:pt x="544" y="157"/>
                  </a:lnTo>
                  <a:lnTo>
                    <a:pt x="541" y="119"/>
                  </a:lnTo>
                  <a:lnTo>
                    <a:pt x="508" y="119"/>
                  </a:lnTo>
                  <a:lnTo>
                    <a:pt x="473" y="119"/>
                  </a:lnTo>
                  <a:lnTo>
                    <a:pt x="439" y="119"/>
                  </a:lnTo>
                  <a:lnTo>
                    <a:pt x="407" y="116"/>
                  </a:lnTo>
                  <a:lnTo>
                    <a:pt x="373" y="112"/>
                  </a:lnTo>
                  <a:lnTo>
                    <a:pt x="340" y="106"/>
                  </a:lnTo>
                  <a:lnTo>
                    <a:pt x="306" y="99"/>
                  </a:lnTo>
                  <a:lnTo>
                    <a:pt x="274" y="91"/>
                  </a:lnTo>
                  <a:lnTo>
                    <a:pt x="240" y="83"/>
                  </a:lnTo>
                  <a:lnTo>
                    <a:pt x="209" y="74"/>
                  </a:lnTo>
                  <a:lnTo>
                    <a:pt x="179" y="63"/>
                  </a:lnTo>
                  <a:lnTo>
                    <a:pt x="148" y="52"/>
                  </a:lnTo>
                  <a:lnTo>
                    <a:pt x="117" y="40"/>
                  </a:lnTo>
                  <a:lnTo>
                    <a:pt x="87" y="27"/>
                  </a:lnTo>
                  <a:lnTo>
                    <a:pt x="59" y="15"/>
                  </a:lnTo>
                  <a:lnTo>
                    <a:pt x="30" y="0"/>
                  </a:lnTo>
                  <a:lnTo>
                    <a:pt x="41" y="1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1" name="Freeform 240"/>
            <p:cNvSpPr>
              <a:spLocks/>
            </p:cNvSpPr>
            <p:nvPr/>
          </p:nvSpPr>
          <p:spPr bwMode="auto">
            <a:xfrm>
              <a:off x="5061" y="3430"/>
              <a:ext cx="6" cy="31"/>
            </a:xfrm>
            <a:custGeom>
              <a:avLst/>
              <a:gdLst>
                <a:gd name="T0" fmla="*/ 0 w 79"/>
                <a:gd name="T1" fmla="*/ 0 h 378"/>
                <a:gd name="T2" fmla="*/ 0 w 79"/>
                <a:gd name="T3" fmla="*/ 0 h 378"/>
                <a:gd name="T4" fmla="*/ 0 w 79"/>
                <a:gd name="T5" fmla="*/ 0 h 378"/>
                <a:gd name="T6" fmla="*/ 0 w 79"/>
                <a:gd name="T7" fmla="*/ 0 h 378"/>
                <a:gd name="T8" fmla="*/ 0 w 79"/>
                <a:gd name="T9" fmla="*/ 0 h 378"/>
                <a:gd name="T10" fmla="*/ 0 w 79"/>
                <a:gd name="T11" fmla="*/ 0 h 378"/>
                <a:gd name="T12" fmla="*/ 0 w 79"/>
                <a:gd name="T13" fmla="*/ 0 h 378"/>
                <a:gd name="T14" fmla="*/ 0 w 79"/>
                <a:gd name="T15" fmla="*/ 0 h 378"/>
                <a:gd name="T16" fmla="*/ 0 w 79"/>
                <a:gd name="T17" fmla="*/ 0 h 378"/>
                <a:gd name="T18" fmla="*/ 0 w 79"/>
                <a:gd name="T19" fmla="*/ 0 h 378"/>
                <a:gd name="T20" fmla="*/ 0 w 79"/>
                <a:gd name="T21" fmla="*/ 0 h 378"/>
                <a:gd name="T22" fmla="*/ 0 w 79"/>
                <a:gd name="T23" fmla="*/ 0 h 378"/>
                <a:gd name="T24" fmla="*/ 0 w 79"/>
                <a:gd name="T25" fmla="*/ 0 h 378"/>
                <a:gd name="T26" fmla="*/ 0 w 79"/>
                <a:gd name="T27" fmla="*/ 0 h 378"/>
                <a:gd name="T28" fmla="*/ 0 w 79"/>
                <a:gd name="T29" fmla="*/ 0 h 378"/>
                <a:gd name="T30" fmla="*/ 0 w 79"/>
                <a:gd name="T31" fmla="*/ 0 h 378"/>
                <a:gd name="T32" fmla="*/ 0 w 79"/>
                <a:gd name="T33" fmla="*/ 0 h 378"/>
                <a:gd name="T34" fmla="*/ 0 w 79"/>
                <a:gd name="T35" fmla="*/ 0 h 378"/>
                <a:gd name="T36" fmla="*/ 0 w 79"/>
                <a:gd name="T37" fmla="*/ 0 h 378"/>
                <a:gd name="T38" fmla="*/ 0 w 79"/>
                <a:gd name="T39" fmla="*/ 0 h 378"/>
                <a:gd name="T40" fmla="*/ 0 w 79"/>
                <a:gd name="T41" fmla="*/ 0 h 378"/>
                <a:gd name="T42" fmla="*/ 0 w 79"/>
                <a:gd name="T43" fmla="*/ 0 h 378"/>
                <a:gd name="T44" fmla="*/ 0 w 79"/>
                <a:gd name="T45" fmla="*/ 0 h 378"/>
                <a:gd name="T46" fmla="*/ 0 w 79"/>
                <a:gd name="T47" fmla="*/ 0 h 378"/>
                <a:gd name="T48" fmla="*/ 0 w 79"/>
                <a:gd name="T49" fmla="*/ 0 h 378"/>
                <a:gd name="T50" fmla="*/ 0 w 79"/>
                <a:gd name="T51" fmla="*/ 0 h 378"/>
                <a:gd name="T52" fmla="*/ 0 w 79"/>
                <a:gd name="T53" fmla="*/ 0 h 378"/>
                <a:gd name="T54" fmla="*/ 0 w 79"/>
                <a:gd name="T55" fmla="*/ 0 h 378"/>
                <a:gd name="T56" fmla="*/ 0 w 79"/>
                <a:gd name="T57" fmla="*/ 0 h 378"/>
                <a:gd name="T58" fmla="*/ 0 w 79"/>
                <a:gd name="T59" fmla="*/ 0 h 378"/>
                <a:gd name="T60" fmla="*/ 0 w 79"/>
                <a:gd name="T61" fmla="*/ 0 h 378"/>
                <a:gd name="T62" fmla="*/ 0 w 79"/>
                <a:gd name="T63" fmla="*/ 0 h 378"/>
                <a:gd name="T64" fmla="*/ 0 w 79"/>
                <a:gd name="T65" fmla="*/ 0 h 378"/>
                <a:gd name="T66" fmla="*/ 0 w 79"/>
                <a:gd name="T67" fmla="*/ 0 h 378"/>
                <a:gd name="T68" fmla="*/ 0 w 79"/>
                <a:gd name="T69" fmla="*/ 0 h 378"/>
                <a:gd name="T70" fmla="*/ 0 w 79"/>
                <a:gd name="T71" fmla="*/ 0 h 378"/>
                <a:gd name="T72" fmla="*/ 0 w 79"/>
                <a:gd name="T73" fmla="*/ 0 h 3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9" h="378">
                  <a:moveTo>
                    <a:pt x="3" y="0"/>
                  </a:moveTo>
                  <a:lnTo>
                    <a:pt x="3" y="0"/>
                  </a:lnTo>
                  <a:lnTo>
                    <a:pt x="2" y="27"/>
                  </a:lnTo>
                  <a:lnTo>
                    <a:pt x="0" y="53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2" y="149"/>
                  </a:lnTo>
                  <a:lnTo>
                    <a:pt x="3" y="172"/>
                  </a:lnTo>
                  <a:lnTo>
                    <a:pt x="6" y="197"/>
                  </a:lnTo>
                  <a:lnTo>
                    <a:pt x="8" y="219"/>
                  </a:lnTo>
                  <a:lnTo>
                    <a:pt x="10" y="241"/>
                  </a:lnTo>
                  <a:lnTo>
                    <a:pt x="13" y="264"/>
                  </a:lnTo>
                  <a:lnTo>
                    <a:pt x="17" y="287"/>
                  </a:lnTo>
                  <a:lnTo>
                    <a:pt x="22" y="309"/>
                  </a:lnTo>
                  <a:lnTo>
                    <a:pt x="26" y="332"/>
                  </a:lnTo>
                  <a:lnTo>
                    <a:pt x="31" y="355"/>
                  </a:lnTo>
                  <a:lnTo>
                    <a:pt x="38" y="378"/>
                  </a:lnTo>
                  <a:lnTo>
                    <a:pt x="79" y="368"/>
                  </a:lnTo>
                  <a:lnTo>
                    <a:pt x="72" y="345"/>
                  </a:lnTo>
                  <a:lnTo>
                    <a:pt x="67" y="324"/>
                  </a:lnTo>
                  <a:lnTo>
                    <a:pt x="63" y="303"/>
                  </a:lnTo>
                  <a:lnTo>
                    <a:pt x="58" y="281"/>
                  </a:lnTo>
                  <a:lnTo>
                    <a:pt x="54" y="258"/>
                  </a:lnTo>
                  <a:lnTo>
                    <a:pt x="51" y="237"/>
                  </a:lnTo>
                  <a:lnTo>
                    <a:pt x="49" y="215"/>
                  </a:lnTo>
                  <a:lnTo>
                    <a:pt x="47" y="193"/>
                  </a:lnTo>
                  <a:lnTo>
                    <a:pt x="44" y="170"/>
                  </a:lnTo>
                  <a:lnTo>
                    <a:pt x="43" y="147"/>
                  </a:lnTo>
                  <a:lnTo>
                    <a:pt x="43" y="125"/>
                  </a:lnTo>
                  <a:lnTo>
                    <a:pt x="43" y="102"/>
                  </a:lnTo>
                  <a:lnTo>
                    <a:pt x="43" y="77"/>
                  </a:lnTo>
                  <a:lnTo>
                    <a:pt x="43" y="53"/>
                  </a:lnTo>
                  <a:lnTo>
                    <a:pt x="43" y="29"/>
                  </a:lnTo>
                  <a:lnTo>
                    <a:pt x="4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2" name="Freeform 241"/>
            <p:cNvSpPr>
              <a:spLocks/>
            </p:cNvSpPr>
            <p:nvPr/>
          </p:nvSpPr>
          <p:spPr bwMode="auto">
            <a:xfrm>
              <a:off x="5061" y="3378"/>
              <a:ext cx="12" cy="52"/>
            </a:xfrm>
            <a:custGeom>
              <a:avLst/>
              <a:gdLst>
                <a:gd name="T0" fmla="*/ 0 w 145"/>
                <a:gd name="T1" fmla="*/ 0 h 631"/>
                <a:gd name="T2" fmla="*/ 0 w 145"/>
                <a:gd name="T3" fmla="*/ 0 h 631"/>
                <a:gd name="T4" fmla="*/ 0 w 145"/>
                <a:gd name="T5" fmla="*/ 0 h 631"/>
                <a:gd name="T6" fmla="*/ 0 w 145"/>
                <a:gd name="T7" fmla="*/ 0 h 631"/>
                <a:gd name="T8" fmla="*/ 0 w 145"/>
                <a:gd name="T9" fmla="*/ 0 h 631"/>
                <a:gd name="T10" fmla="*/ 0 w 145"/>
                <a:gd name="T11" fmla="*/ 0 h 631"/>
                <a:gd name="T12" fmla="*/ 0 w 145"/>
                <a:gd name="T13" fmla="*/ 0 h 631"/>
                <a:gd name="T14" fmla="*/ 0 w 145"/>
                <a:gd name="T15" fmla="*/ 0 h 631"/>
                <a:gd name="T16" fmla="*/ 0 w 145"/>
                <a:gd name="T17" fmla="*/ 0 h 631"/>
                <a:gd name="T18" fmla="*/ 0 w 145"/>
                <a:gd name="T19" fmla="*/ 0 h 631"/>
                <a:gd name="T20" fmla="*/ 0 w 145"/>
                <a:gd name="T21" fmla="*/ 0 h 631"/>
                <a:gd name="T22" fmla="*/ 0 w 145"/>
                <a:gd name="T23" fmla="*/ 0 h 631"/>
                <a:gd name="T24" fmla="*/ 0 w 145"/>
                <a:gd name="T25" fmla="*/ 0 h 631"/>
                <a:gd name="T26" fmla="*/ 0 w 145"/>
                <a:gd name="T27" fmla="*/ 0 h 631"/>
                <a:gd name="T28" fmla="*/ 0 w 145"/>
                <a:gd name="T29" fmla="*/ 0 h 631"/>
                <a:gd name="T30" fmla="*/ 0 w 145"/>
                <a:gd name="T31" fmla="*/ 0 h 631"/>
                <a:gd name="T32" fmla="*/ 0 w 145"/>
                <a:gd name="T33" fmla="*/ 0 h 631"/>
                <a:gd name="T34" fmla="*/ 0 w 145"/>
                <a:gd name="T35" fmla="*/ 0 h 631"/>
                <a:gd name="T36" fmla="*/ 0 w 145"/>
                <a:gd name="T37" fmla="*/ 0 h 631"/>
                <a:gd name="T38" fmla="*/ 0 w 145"/>
                <a:gd name="T39" fmla="*/ 0 h 631"/>
                <a:gd name="T40" fmla="*/ 0 w 145"/>
                <a:gd name="T41" fmla="*/ 0 h 631"/>
                <a:gd name="T42" fmla="*/ 0 w 145"/>
                <a:gd name="T43" fmla="*/ 0 h 631"/>
                <a:gd name="T44" fmla="*/ 0 w 145"/>
                <a:gd name="T45" fmla="*/ 0 h 631"/>
                <a:gd name="T46" fmla="*/ 0 w 145"/>
                <a:gd name="T47" fmla="*/ 0 h 631"/>
                <a:gd name="T48" fmla="*/ 0 w 145"/>
                <a:gd name="T49" fmla="*/ 0 h 631"/>
                <a:gd name="T50" fmla="*/ 0 w 145"/>
                <a:gd name="T51" fmla="*/ 0 h 631"/>
                <a:gd name="T52" fmla="*/ 0 w 145"/>
                <a:gd name="T53" fmla="*/ 0 h 631"/>
                <a:gd name="T54" fmla="*/ 0 w 145"/>
                <a:gd name="T55" fmla="*/ 0 h 631"/>
                <a:gd name="T56" fmla="*/ 0 w 145"/>
                <a:gd name="T57" fmla="*/ 0 h 631"/>
                <a:gd name="T58" fmla="*/ 0 w 145"/>
                <a:gd name="T59" fmla="*/ 0 h 631"/>
                <a:gd name="T60" fmla="*/ 0 w 145"/>
                <a:gd name="T61" fmla="*/ 0 h 631"/>
                <a:gd name="T62" fmla="*/ 0 w 145"/>
                <a:gd name="T63" fmla="*/ 0 h 631"/>
                <a:gd name="T64" fmla="*/ 0 w 145"/>
                <a:gd name="T65" fmla="*/ 0 h 631"/>
                <a:gd name="T66" fmla="*/ 0 w 145"/>
                <a:gd name="T67" fmla="*/ 0 h 631"/>
                <a:gd name="T68" fmla="*/ 0 w 145"/>
                <a:gd name="T69" fmla="*/ 0 h 631"/>
                <a:gd name="T70" fmla="*/ 0 w 145"/>
                <a:gd name="T71" fmla="*/ 0 h 631"/>
                <a:gd name="T72" fmla="*/ 0 w 145"/>
                <a:gd name="T73" fmla="*/ 0 h 6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631">
                  <a:moveTo>
                    <a:pt x="106" y="0"/>
                  </a:moveTo>
                  <a:lnTo>
                    <a:pt x="106" y="0"/>
                  </a:lnTo>
                  <a:lnTo>
                    <a:pt x="91" y="39"/>
                  </a:lnTo>
                  <a:lnTo>
                    <a:pt x="77" y="78"/>
                  </a:lnTo>
                  <a:lnTo>
                    <a:pt x="66" y="117"/>
                  </a:lnTo>
                  <a:lnTo>
                    <a:pt x="55" y="154"/>
                  </a:lnTo>
                  <a:lnTo>
                    <a:pt x="47" y="193"/>
                  </a:lnTo>
                  <a:lnTo>
                    <a:pt x="39" y="230"/>
                  </a:lnTo>
                  <a:lnTo>
                    <a:pt x="32" y="269"/>
                  </a:lnTo>
                  <a:lnTo>
                    <a:pt x="26" y="307"/>
                  </a:lnTo>
                  <a:lnTo>
                    <a:pt x="21" y="345"/>
                  </a:lnTo>
                  <a:lnTo>
                    <a:pt x="17" y="384"/>
                  </a:lnTo>
                  <a:lnTo>
                    <a:pt x="13" y="424"/>
                  </a:lnTo>
                  <a:lnTo>
                    <a:pt x="10" y="464"/>
                  </a:lnTo>
                  <a:lnTo>
                    <a:pt x="7" y="503"/>
                  </a:lnTo>
                  <a:lnTo>
                    <a:pt x="5" y="545"/>
                  </a:lnTo>
                  <a:lnTo>
                    <a:pt x="3" y="586"/>
                  </a:lnTo>
                  <a:lnTo>
                    <a:pt x="0" y="628"/>
                  </a:lnTo>
                  <a:lnTo>
                    <a:pt x="41" y="631"/>
                  </a:lnTo>
                  <a:lnTo>
                    <a:pt x="44" y="588"/>
                  </a:lnTo>
                  <a:lnTo>
                    <a:pt x="46" y="547"/>
                  </a:lnTo>
                  <a:lnTo>
                    <a:pt x="48" y="505"/>
                  </a:lnTo>
                  <a:lnTo>
                    <a:pt x="51" y="466"/>
                  </a:lnTo>
                  <a:lnTo>
                    <a:pt x="54" y="426"/>
                  </a:lnTo>
                  <a:lnTo>
                    <a:pt x="58" y="388"/>
                  </a:lnTo>
                  <a:lnTo>
                    <a:pt x="62" y="349"/>
                  </a:lnTo>
                  <a:lnTo>
                    <a:pt x="67" y="313"/>
                  </a:lnTo>
                  <a:lnTo>
                    <a:pt x="73" y="275"/>
                  </a:lnTo>
                  <a:lnTo>
                    <a:pt x="80" y="238"/>
                  </a:lnTo>
                  <a:lnTo>
                    <a:pt x="88" y="201"/>
                  </a:lnTo>
                  <a:lnTo>
                    <a:pt x="96" y="164"/>
                  </a:lnTo>
                  <a:lnTo>
                    <a:pt x="107" y="127"/>
                  </a:lnTo>
                  <a:lnTo>
                    <a:pt x="118" y="89"/>
                  </a:lnTo>
                  <a:lnTo>
                    <a:pt x="130" y="51"/>
                  </a:lnTo>
                  <a:lnTo>
                    <a:pt x="145" y="1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3" name="Freeform 242"/>
            <p:cNvSpPr>
              <a:spLocks/>
            </p:cNvSpPr>
            <p:nvPr/>
          </p:nvSpPr>
          <p:spPr bwMode="auto">
            <a:xfrm>
              <a:off x="5070" y="3353"/>
              <a:ext cx="24" cy="26"/>
            </a:xfrm>
            <a:custGeom>
              <a:avLst/>
              <a:gdLst>
                <a:gd name="T0" fmla="*/ 0 w 289"/>
                <a:gd name="T1" fmla="*/ 0 h 311"/>
                <a:gd name="T2" fmla="*/ 0 w 289"/>
                <a:gd name="T3" fmla="*/ 0 h 311"/>
                <a:gd name="T4" fmla="*/ 0 w 289"/>
                <a:gd name="T5" fmla="*/ 0 h 311"/>
                <a:gd name="T6" fmla="*/ 0 w 289"/>
                <a:gd name="T7" fmla="*/ 0 h 311"/>
                <a:gd name="T8" fmla="*/ 0 w 289"/>
                <a:gd name="T9" fmla="*/ 0 h 311"/>
                <a:gd name="T10" fmla="*/ 0 w 289"/>
                <a:gd name="T11" fmla="*/ 0 h 311"/>
                <a:gd name="T12" fmla="*/ 0 w 289"/>
                <a:gd name="T13" fmla="*/ 0 h 311"/>
                <a:gd name="T14" fmla="*/ 0 w 289"/>
                <a:gd name="T15" fmla="*/ 0 h 311"/>
                <a:gd name="T16" fmla="*/ 0 w 289"/>
                <a:gd name="T17" fmla="*/ 0 h 311"/>
                <a:gd name="T18" fmla="*/ 0 w 289"/>
                <a:gd name="T19" fmla="*/ 0 h 311"/>
                <a:gd name="T20" fmla="*/ 0 w 289"/>
                <a:gd name="T21" fmla="*/ 0 h 311"/>
                <a:gd name="T22" fmla="*/ 0 w 289"/>
                <a:gd name="T23" fmla="*/ 0 h 311"/>
                <a:gd name="T24" fmla="*/ 0 w 289"/>
                <a:gd name="T25" fmla="*/ 0 h 311"/>
                <a:gd name="T26" fmla="*/ 0 w 289"/>
                <a:gd name="T27" fmla="*/ 0 h 311"/>
                <a:gd name="T28" fmla="*/ 0 w 289"/>
                <a:gd name="T29" fmla="*/ 0 h 311"/>
                <a:gd name="T30" fmla="*/ 0 w 289"/>
                <a:gd name="T31" fmla="*/ 0 h 311"/>
                <a:gd name="T32" fmla="*/ 0 w 289"/>
                <a:gd name="T33" fmla="*/ 0 h 311"/>
                <a:gd name="T34" fmla="*/ 0 w 289"/>
                <a:gd name="T35" fmla="*/ 0 h 311"/>
                <a:gd name="T36" fmla="*/ 0 w 289"/>
                <a:gd name="T37" fmla="*/ 0 h 311"/>
                <a:gd name="T38" fmla="*/ 0 w 289"/>
                <a:gd name="T39" fmla="*/ 0 h 311"/>
                <a:gd name="T40" fmla="*/ 0 w 289"/>
                <a:gd name="T41" fmla="*/ 0 h 311"/>
                <a:gd name="T42" fmla="*/ 0 w 289"/>
                <a:gd name="T43" fmla="*/ 0 h 311"/>
                <a:gd name="T44" fmla="*/ 0 w 289"/>
                <a:gd name="T45" fmla="*/ 0 h 311"/>
                <a:gd name="T46" fmla="*/ 0 w 289"/>
                <a:gd name="T47" fmla="*/ 0 h 311"/>
                <a:gd name="T48" fmla="*/ 0 w 289"/>
                <a:gd name="T49" fmla="*/ 0 h 311"/>
                <a:gd name="T50" fmla="*/ 0 w 289"/>
                <a:gd name="T51" fmla="*/ 0 h 311"/>
                <a:gd name="T52" fmla="*/ 0 w 289"/>
                <a:gd name="T53" fmla="*/ 0 h 311"/>
                <a:gd name="T54" fmla="*/ 0 w 289"/>
                <a:gd name="T55" fmla="*/ 0 h 311"/>
                <a:gd name="T56" fmla="*/ 0 w 289"/>
                <a:gd name="T57" fmla="*/ 0 h 311"/>
                <a:gd name="T58" fmla="*/ 0 w 289"/>
                <a:gd name="T59" fmla="*/ 0 h 311"/>
                <a:gd name="T60" fmla="*/ 0 w 289"/>
                <a:gd name="T61" fmla="*/ 0 h 311"/>
                <a:gd name="T62" fmla="*/ 0 w 289"/>
                <a:gd name="T63" fmla="*/ 0 h 311"/>
                <a:gd name="T64" fmla="*/ 0 w 289"/>
                <a:gd name="T65" fmla="*/ 0 h 311"/>
                <a:gd name="T66" fmla="*/ 0 w 289"/>
                <a:gd name="T67" fmla="*/ 0 h 311"/>
                <a:gd name="T68" fmla="*/ 0 w 289"/>
                <a:gd name="T69" fmla="*/ 0 h 311"/>
                <a:gd name="T70" fmla="*/ 0 w 289"/>
                <a:gd name="T71" fmla="*/ 0 h 311"/>
                <a:gd name="T72" fmla="*/ 0 w 289"/>
                <a:gd name="T73" fmla="*/ 0 h 3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9" h="311">
                  <a:moveTo>
                    <a:pt x="283" y="0"/>
                  </a:moveTo>
                  <a:lnTo>
                    <a:pt x="283" y="0"/>
                  </a:lnTo>
                  <a:lnTo>
                    <a:pt x="254" y="5"/>
                  </a:lnTo>
                  <a:lnTo>
                    <a:pt x="226" y="16"/>
                  </a:lnTo>
                  <a:lnTo>
                    <a:pt x="202" y="27"/>
                  </a:lnTo>
                  <a:lnTo>
                    <a:pt x="177" y="41"/>
                  </a:lnTo>
                  <a:lnTo>
                    <a:pt x="154" y="57"/>
                  </a:lnTo>
                  <a:lnTo>
                    <a:pt x="134" y="75"/>
                  </a:lnTo>
                  <a:lnTo>
                    <a:pt x="116" y="95"/>
                  </a:lnTo>
                  <a:lnTo>
                    <a:pt x="97" y="116"/>
                  </a:lnTo>
                  <a:lnTo>
                    <a:pt x="82" y="137"/>
                  </a:lnTo>
                  <a:lnTo>
                    <a:pt x="67" y="160"/>
                  </a:lnTo>
                  <a:lnTo>
                    <a:pt x="53" y="183"/>
                  </a:lnTo>
                  <a:lnTo>
                    <a:pt x="40" y="206"/>
                  </a:lnTo>
                  <a:lnTo>
                    <a:pt x="28" y="230"/>
                  </a:lnTo>
                  <a:lnTo>
                    <a:pt x="18" y="253"/>
                  </a:lnTo>
                  <a:lnTo>
                    <a:pt x="9" y="275"/>
                  </a:lnTo>
                  <a:lnTo>
                    <a:pt x="0" y="297"/>
                  </a:lnTo>
                  <a:lnTo>
                    <a:pt x="39" y="311"/>
                  </a:lnTo>
                  <a:lnTo>
                    <a:pt x="48" y="290"/>
                  </a:lnTo>
                  <a:lnTo>
                    <a:pt x="57" y="267"/>
                  </a:lnTo>
                  <a:lnTo>
                    <a:pt x="67" y="246"/>
                  </a:lnTo>
                  <a:lnTo>
                    <a:pt x="79" y="224"/>
                  </a:lnTo>
                  <a:lnTo>
                    <a:pt x="90" y="202"/>
                  </a:lnTo>
                  <a:lnTo>
                    <a:pt x="104" y="180"/>
                  </a:lnTo>
                  <a:lnTo>
                    <a:pt x="117" y="159"/>
                  </a:lnTo>
                  <a:lnTo>
                    <a:pt x="132" y="140"/>
                  </a:lnTo>
                  <a:lnTo>
                    <a:pt x="148" y="120"/>
                  </a:lnTo>
                  <a:lnTo>
                    <a:pt x="164" y="104"/>
                  </a:lnTo>
                  <a:lnTo>
                    <a:pt x="182" y="87"/>
                  </a:lnTo>
                  <a:lnTo>
                    <a:pt x="201" y="73"/>
                  </a:lnTo>
                  <a:lnTo>
                    <a:pt x="221" y="61"/>
                  </a:lnTo>
                  <a:lnTo>
                    <a:pt x="243" y="52"/>
                  </a:lnTo>
                  <a:lnTo>
                    <a:pt x="264" y="44"/>
                  </a:lnTo>
                  <a:lnTo>
                    <a:pt x="289" y="3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4" name="Freeform 243"/>
            <p:cNvSpPr>
              <a:spLocks/>
            </p:cNvSpPr>
            <p:nvPr/>
          </p:nvSpPr>
          <p:spPr bwMode="auto">
            <a:xfrm>
              <a:off x="5093" y="3352"/>
              <a:ext cx="20" cy="4"/>
            </a:xfrm>
            <a:custGeom>
              <a:avLst/>
              <a:gdLst>
                <a:gd name="T0" fmla="*/ 0 w 235"/>
                <a:gd name="T1" fmla="*/ 0 h 50"/>
                <a:gd name="T2" fmla="*/ 0 w 235"/>
                <a:gd name="T3" fmla="*/ 0 h 50"/>
                <a:gd name="T4" fmla="*/ 0 w 235"/>
                <a:gd name="T5" fmla="*/ 0 h 50"/>
                <a:gd name="T6" fmla="*/ 0 w 235"/>
                <a:gd name="T7" fmla="*/ 0 h 50"/>
                <a:gd name="T8" fmla="*/ 0 w 235"/>
                <a:gd name="T9" fmla="*/ 0 h 50"/>
                <a:gd name="T10" fmla="*/ 0 w 235"/>
                <a:gd name="T11" fmla="*/ 0 h 50"/>
                <a:gd name="T12" fmla="*/ 0 w 235"/>
                <a:gd name="T13" fmla="*/ 0 h 50"/>
                <a:gd name="T14" fmla="*/ 0 w 235"/>
                <a:gd name="T15" fmla="*/ 0 h 50"/>
                <a:gd name="T16" fmla="*/ 0 w 235"/>
                <a:gd name="T17" fmla="*/ 0 h 50"/>
                <a:gd name="T18" fmla="*/ 0 w 235"/>
                <a:gd name="T19" fmla="*/ 0 h 50"/>
                <a:gd name="T20" fmla="*/ 0 w 235"/>
                <a:gd name="T21" fmla="*/ 0 h 50"/>
                <a:gd name="T22" fmla="*/ 0 w 235"/>
                <a:gd name="T23" fmla="*/ 0 h 50"/>
                <a:gd name="T24" fmla="*/ 0 w 235"/>
                <a:gd name="T25" fmla="*/ 0 h 50"/>
                <a:gd name="T26" fmla="*/ 0 w 235"/>
                <a:gd name="T27" fmla="*/ 0 h 50"/>
                <a:gd name="T28" fmla="*/ 0 w 235"/>
                <a:gd name="T29" fmla="*/ 0 h 50"/>
                <a:gd name="T30" fmla="*/ 0 w 235"/>
                <a:gd name="T31" fmla="*/ 0 h 50"/>
                <a:gd name="T32" fmla="*/ 0 w 235"/>
                <a:gd name="T33" fmla="*/ 0 h 50"/>
                <a:gd name="T34" fmla="*/ 0 w 235"/>
                <a:gd name="T35" fmla="*/ 0 h 50"/>
                <a:gd name="T36" fmla="*/ 0 w 235"/>
                <a:gd name="T37" fmla="*/ 0 h 50"/>
                <a:gd name="T38" fmla="*/ 0 w 235"/>
                <a:gd name="T39" fmla="*/ 0 h 50"/>
                <a:gd name="T40" fmla="*/ 0 w 235"/>
                <a:gd name="T41" fmla="*/ 0 h 50"/>
                <a:gd name="T42" fmla="*/ 0 w 235"/>
                <a:gd name="T43" fmla="*/ 0 h 50"/>
                <a:gd name="T44" fmla="*/ 0 w 235"/>
                <a:gd name="T45" fmla="*/ 0 h 50"/>
                <a:gd name="T46" fmla="*/ 0 w 235"/>
                <a:gd name="T47" fmla="*/ 0 h 50"/>
                <a:gd name="T48" fmla="*/ 0 w 235"/>
                <a:gd name="T49" fmla="*/ 0 h 50"/>
                <a:gd name="T50" fmla="*/ 0 w 235"/>
                <a:gd name="T51" fmla="*/ 0 h 50"/>
                <a:gd name="T52" fmla="*/ 0 w 235"/>
                <a:gd name="T53" fmla="*/ 0 h 50"/>
                <a:gd name="T54" fmla="*/ 0 w 235"/>
                <a:gd name="T55" fmla="*/ 0 h 50"/>
                <a:gd name="T56" fmla="*/ 0 w 235"/>
                <a:gd name="T57" fmla="*/ 0 h 50"/>
                <a:gd name="T58" fmla="*/ 0 w 235"/>
                <a:gd name="T59" fmla="*/ 0 h 50"/>
                <a:gd name="T60" fmla="*/ 0 w 235"/>
                <a:gd name="T61" fmla="*/ 0 h 50"/>
                <a:gd name="T62" fmla="*/ 0 w 235"/>
                <a:gd name="T63" fmla="*/ 0 h 50"/>
                <a:gd name="T64" fmla="*/ 0 w 235"/>
                <a:gd name="T65" fmla="*/ 0 h 50"/>
                <a:gd name="T66" fmla="*/ 0 w 235"/>
                <a:gd name="T67" fmla="*/ 0 h 50"/>
                <a:gd name="T68" fmla="*/ 0 w 235"/>
                <a:gd name="T69" fmla="*/ 0 h 50"/>
                <a:gd name="T70" fmla="*/ 0 w 235"/>
                <a:gd name="T71" fmla="*/ 0 h 50"/>
                <a:gd name="T72" fmla="*/ 0 w 235"/>
                <a:gd name="T73" fmla="*/ 0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5" h="50">
                  <a:moveTo>
                    <a:pt x="235" y="0"/>
                  </a:moveTo>
                  <a:lnTo>
                    <a:pt x="235" y="0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8" y="0"/>
                  </a:lnTo>
                  <a:lnTo>
                    <a:pt x="183" y="0"/>
                  </a:lnTo>
                  <a:lnTo>
                    <a:pt x="168" y="1"/>
                  </a:lnTo>
                  <a:lnTo>
                    <a:pt x="154" y="1"/>
                  </a:lnTo>
                  <a:lnTo>
                    <a:pt x="138" y="1"/>
                  </a:lnTo>
                  <a:lnTo>
                    <a:pt x="122" y="2"/>
                  </a:lnTo>
                  <a:lnTo>
                    <a:pt x="107" y="2"/>
                  </a:lnTo>
                  <a:lnTo>
                    <a:pt x="90" y="3"/>
                  </a:lnTo>
                  <a:lnTo>
                    <a:pt x="74" y="4"/>
                  </a:lnTo>
                  <a:lnTo>
                    <a:pt x="59" y="5"/>
                  </a:lnTo>
                  <a:lnTo>
                    <a:pt x="43" y="6"/>
                  </a:lnTo>
                  <a:lnTo>
                    <a:pt x="28" y="8"/>
                  </a:lnTo>
                  <a:lnTo>
                    <a:pt x="14" y="9"/>
                  </a:lnTo>
                  <a:lnTo>
                    <a:pt x="0" y="11"/>
                  </a:lnTo>
                  <a:lnTo>
                    <a:pt x="6" y="50"/>
                  </a:lnTo>
                  <a:lnTo>
                    <a:pt x="18" y="48"/>
                  </a:lnTo>
                  <a:lnTo>
                    <a:pt x="32" y="47"/>
                  </a:lnTo>
                  <a:lnTo>
                    <a:pt x="47" y="45"/>
                  </a:lnTo>
                  <a:lnTo>
                    <a:pt x="61" y="44"/>
                  </a:lnTo>
                  <a:lnTo>
                    <a:pt x="76" y="43"/>
                  </a:lnTo>
                  <a:lnTo>
                    <a:pt x="92" y="42"/>
                  </a:lnTo>
                  <a:lnTo>
                    <a:pt x="109" y="41"/>
                  </a:lnTo>
                  <a:lnTo>
                    <a:pt x="124" y="41"/>
                  </a:lnTo>
                  <a:lnTo>
                    <a:pt x="140" y="40"/>
                  </a:lnTo>
                  <a:lnTo>
                    <a:pt x="154" y="40"/>
                  </a:lnTo>
                  <a:lnTo>
                    <a:pt x="170" y="40"/>
                  </a:lnTo>
                  <a:lnTo>
                    <a:pt x="185" y="39"/>
                  </a:lnTo>
                  <a:lnTo>
                    <a:pt x="198" y="39"/>
                  </a:lnTo>
                  <a:lnTo>
                    <a:pt x="211" y="39"/>
                  </a:lnTo>
                  <a:lnTo>
                    <a:pt x="223" y="39"/>
                  </a:lnTo>
                  <a:lnTo>
                    <a:pt x="235" y="39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>
              <a:off x="5113" y="3352"/>
              <a:ext cx="17" cy="35"/>
            </a:xfrm>
            <a:custGeom>
              <a:avLst/>
              <a:gdLst>
                <a:gd name="T0" fmla="*/ 0 w 206"/>
                <a:gd name="T1" fmla="*/ 0 h 426"/>
                <a:gd name="T2" fmla="*/ 0 w 206"/>
                <a:gd name="T3" fmla="*/ 0 h 426"/>
                <a:gd name="T4" fmla="*/ 0 w 206"/>
                <a:gd name="T5" fmla="*/ 0 h 426"/>
                <a:gd name="T6" fmla="*/ 0 w 206"/>
                <a:gd name="T7" fmla="*/ 0 h 426"/>
                <a:gd name="T8" fmla="*/ 0 w 206"/>
                <a:gd name="T9" fmla="*/ 0 h 426"/>
                <a:gd name="T10" fmla="*/ 0 w 206"/>
                <a:gd name="T11" fmla="*/ 0 h 426"/>
                <a:gd name="T12" fmla="*/ 0 w 206"/>
                <a:gd name="T13" fmla="*/ 0 h 426"/>
                <a:gd name="T14" fmla="*/ 0 w 206"/>
                <a:gd name="T15" fmla="*/ 0 h 426"/>
                <a:gd name="T16" fmla="*/ 0 w 206"/>
                <a:gd name="T17" fmla="*/ 0 h 426"/>
                <a:gd name="T18" fmla="*/ 0 w 206"/>
                <a:gd name="T19" fmla="*/ 0 h 426"/>
                <a:gd name="T20" fmla="*/ 0 w 206"/>
                <a:gd name="T21" fmla="*/ 0 h 426"/>
                <a:gd name="T22" fmla="*/ 0 w 206"/>
                <a:gd name="T23" fmla="*/ 0 h 426"/>
                <a:gd name="T24" fmla="*/ 0 w 206"/>
                <a:gd name="T25" fmla="*/ 0 h 426"/>
                <a:gd name="T26" fmla="*/ 0 w 206"/>
                <a:gd name="T27" fmla="*/ 0 h 426"/>
                <a:gd name="T28" fmla="*/ 0 w 206"/>
                <a:gd name="T29" fmla="*/ 0 h 426"/>
                <a:gd name="T30" fmla="*/ 0 w 206"/>
                <a:gd name="T31" fmla="*/ 0 h 426"/>
                <a:gd name="T32" fmla="*/ 0 w 206"/>
                <a:gd name="T33" fmla="*/ 0 h 426"/>
                <a:gd name="T34" fmla="*/ 0 w 206"/>
                <a:gd name="T35" fmla="*/ 0 h 426"/>
                <a:gd name="T36" fmla="*/ 0 w 206"/>
                <a:gd name="T37" fmla="*/ 0 h 426"/>
                <a:gd name="T38" fmla="*/ 0 w 206"/>
                <a:gd name="T39" fmla="*/ 0 h 426"/>
                <a:gd name="T40" fmla="*/ 0 w 206"/>
                <a:gd name="T41" fmla="*/ 0 h 426"/>
                <a:gd name="T42" fmla="*/ 0 w 206"/>
                <a:gd name="T43" fmla="*/ 0 h 426"/>
                <a:gd name="T44" fmla="*/ 0 w 206"/>
                <a:gd name="T45" fmla="*/ 0 h 426"/>
                <a:gd name="T46" fmla="*/ 0 w 206"/>
                <a:gd name="T47" fmla="*/ 0 h 426"/>
                <a:gd name="T48" fmla="*/ 0 w 206"/>
                <a:gd name="T49" fmla="*/ 0 h 426"/>
                <a:gd name="T50" fmla="*/ 0 w 206"/>
                <a:gd name="T51" fmla="*/ 0 h 426"/>
                <a:gd name="T52" fmla="*/ 0 w 206"/>
                <a:gd name="T53" fmla="*/ 0 h 426"/>
                <a:gd name="T54" fmla="*/ 0 w 206"/>
                <a:gd name="T55" fmla="*/ 0 h 426"/>
                <a:gd name="T56" fmla="*/ 0 w 206"/>
                <a:gd name="T57" fmla="*/ 0 h 426"/>
                <a:gd name="T58" fmla="*/ 0 w 206"/>
                <a:gd name="T59" fmla="*/ 0 h 426"/>
                <a:gd name="T60" fmla="*/ 0 w 206"/>
                <a:gd name="T61" fmla="*/ 0 h 426"/>
                <a:gd name="T62" fmla="*/ 0 w 206"/>
                <a:gd name="T63" fmla="*/ 0 h 426"/>
                <a:gd name="T64" fmla="*/ 0 w 206"/>
                <a:gd name="T65" fmla="*/ 0 h 426"/>
                <a:gd name="T66" fmla="*/ 0 w 206"/>
                <a:gd name="T67" fmla="*/ 0 h 426"/>
                <a:gd name="T68" fmla="*/ 0 w 206"/>
                <a:gd name="T69" fmla="*/ 0 h 426"/>
                <a:gd name="T70" fmla="*/ 0 w 206"/>
                <a:gd name="T71" fmla="*/ 0 h 426"/>
                <a:gd name="T72" fmla="*/ 0 w 206"/>
                <a:gd name="T73" fmla="*/ 0 h 4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6" h="426">
                  <a:moveTo>
                    <a:pt x="206" y="422"/>
                  </a:moveTo>
                  <a:lnTo>
                    <a:pt x="206" y="422"/>
                  </a:lnTo>
                  <a:lnTo>
                    <a:pt x="199" y="365"/>
                  </a:lnTo>
                  <a:lnTo>
                    <a:pt x="193" y="314"/>
                  </a:lnTo>
                  <a:lnTo>
                    <a:pt x="186" y="265"/>
                  </a:lnTo>
                  <a:lnTo>
                    <a:pt x="180" y="224"/>
                  </a:lnTo>
                  <a:lnTo>
                    <a:pt x="172" y="185"/>
                  </a:lnTo>
                  <a:lnTo>
                    <a:pt x="165" y="152"/>
                  </a:lnTo>
                  <a:lnTo>
                    <a:pt x="157" y="122"/>
                  </a:lnTo>
                  <a:lnTo>
                    <a:pt x="147" y="95"/>
                  </a:lnTo>
                  <a:lnTo>
                    <a:pt x="136" y="72"/>
                  </a:lnTo>
                  <a:lnTo>
                    <a:pt x="123" y="52"/>
                  </a:lnTo>
                  <a:lnTo>
                    <a:pt x="108" y="36"/>
                  </a:lnTo>
                  <a:lnTo>
                    <a:pt x="89" y="21"/>
                  </a:lnTo>
                  <a:lnTo>
                    <a:pt x="70" y="11"/>
                  </a:lnTo>
                  <a:lnTo>
                    <a:pt x="48" y="4"/>
                  </a:lnTo>
                  <a:lnTo>
                    <a:pt x="25" y="1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0" y="40"/>
                  </a:lnTo>
                  <a:lnTo>
                    <a:pt x="38" y="43"/>
                  </a:lnTo>
                  <a:lnTo>
                    <a:pt x="53" y="48"/>
                  </a:lnTo>
                  <a:lnTo>
                    <a:pt x="66" y="54"/>
                  </a:lnTo>
                  <a:lnTo>
                    <a:pt x="78" y="64"/>
                  </a:lnTo>
                  <a:lnTo>
                    <a:pt x="88" y="76"/>
                  </a:lnTo>
                  <a:lnTo>
                    <a:pt x="99" y="90"/>
                  </a:lnTo>
                  <a:lnTo>
                    <a:pt x="108" y="109"/>
                  </a:lnTo>
                  <a:lnTo>
                    <a:pt x="116" y="134"/>
                  </a:lnTo>
                  <a:lnTo>
                    <a:pt x="124" y="160"/>
                  </a:lnTo>
                  <a:lnTo>
                    <a:pt x="131" y="193"/>
                  </a:lnTo>
                  <a:lnTo>
                    <a:pt x="139" y="230"/>
                  </a:lnTo>
                  <a:lnTo>
                    <a:pt x="145" y="271"/>
                  </a:lnTo>
                  <a:lnTo>
                    <a:pt x="152" y="318"/>
                  </a:lnTo>
                  <a:lnTo>
                    <a:pt x="158" y="369"/>
                  </a:lnTo>
                  <a:lnTo>
                    <a:pt x="165" y="426"/>
                  </a:lnTo>
                  <a:lnTo>
                    <a:pt x="206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6" name="Freeform 245"/>
            <p:cNvSpPr>
              <a:spLocks/>
            </p:cNvSpPr>
            <p:nvPr/>
          </p:nvSpPr>
          <p:spPr bwMode="auto">
            <a:xfrm>
              <a:off x="5122" y="3387"/>
              <a:ext cx="9" cy="60"/>
            </a:xfrm>
            <a:custGeom>
              <a:avLst/>
              <a:gdLst>
                <a:gd name="T0" fmla="*/ 0 w 108"/>
                <a:gd name="T1" fmla="*/ 0 h 716"/>
                <a:gd name="T2" fmla="*/ 0 w 108"/>
                <a:gd name="T3" fmla="*/ 0 h 716"/>
                <a:gd name="T4" fmla="*/ 0 w 108"/>
                <a:gd name="T5" fmla="*/ 0 h 716"/>
                <a:gd name="T6" fmla="*/ 0 w 108"/>
                <a:gd name="T7" fmla="*/ 0 h 716"/>
                <a:gd name="T8" fmla="*/ 0 w 108"/>
                <a:gd name="T9" fmla="*/ 0 h 716"/>
                <a:gd name="T10" fmla="*/ 0 w 108"/>
                <a:gd name="T11" fmla="*/ 0 h 716"/>
                <a:gd name="T12" fmla="*/ 0 w 108"/>
                <a:gd name="T13" fmla="*/ 0 h 716"/>
                <a:gd name="T14" fmla="*/ 0 w 108"/>
                <a:gd name="T15" fmla="*/ 0 h 716"/>
                <a:gd name="T16" fmla="*/ 0 w 108"/>
                <a:gd name="T17" fmla="*/ 0 h 716"/>
                <a:gd name="T18" fmla="*/ 0 w 108"/>
                <a:gd name="T19" fmla="*/ 0 h 716"/>
                <a:gd name="T20" fmla="*/ 0 w 108"/>
                <a:gd name="T21" fmla="*/ 0 h 716"/>
                <a:gd name="T22" fmla="*/ 0 w 108"/>
                <a:gd name="T23" fmla="*/ 0 h 716"/>
                <a:gd name="T24" fmla="*/ 0 w 108"/>
                <a:gd name="T25" fmla="*/ 0 h 716"/>
                <a:gd name="T26" fmla="*/ 0 w 108"/>
                <a:gd name="T27" fmla="*/ 0 h 716"/>
                <a:gd name="T28" fmla="*/ 0 w 108"/>
                <a:gd name="T29" fmla="*/ 0 h 716"/>
                <a:gd name="T30" fmla="*/ 0 w 108"/>
                <a:gd name="T31" fmla="*/ 0 h 716"/>
                <a:gd name="T32" fmla="*/ 0 w 108"/>
                <a:gd name="T33" fmla="*/ 0 h 716"/>
                <a:gd name="T34" fmla="*/ 0 w 108"/>
                <a:gd name="T35" fmla="*/ 0 h 716"/>
                <a:gd name="T36" fmla="*/ 0 w 108"/>
                <a:gd name="T37" fmla="*/ 0 h 716"/>
                <a:gd name="T38" fmla="*/ 0 w 108"/>
                <a:gd name="T39" fmla="*/ 0 h 716"/>
                <a:gd name="T40" fmla="*/ 0 w 108"/>
                <a:gd name="T41" fmla="*/ 0 h 716"/>
                <a:gd name="T42" fmla="*/ 0 w 108"/>
                <a:gd name="T43" fmla="*/ 0 h 716"/>
                <a:gd name="T44" fmla="*/ 0 w 108"/>
                <a:gd name="T45" fmla="*/ 0 h 716"/>
                <a:gd name="T46" fmla="*/ 0 w 108"/>
                <a:gd name="T47" fmla="*/ 0 h 716"/>
                <a:gd name="T48" fmla="*/ 0 w 108"/>
                <a:gd name="T49" fmla="*/ 0 h 716"/>
                <a:gd name="T50" fmla="*/ 0 w 108"/>
                <a:gd name="T51" fmla="*/ 0 h 716"/>
                <a:gd name="T52" fmla="*/ 0 w 108"/>
                <a:gd name="T53" fmla="*/ 0 h 716"/>
                <a:gd name="T54" fmla="*/ 0 w 108"/>
                <a:gd name="T55" fmla="*/ 0 h 716"/>
                <a:gd name="T56" fmla="*/ 0 w 108"/>
                <a:gd name="T57" fmla="*/ 0 h 716"/>
                <a:gd name="T58" fmla="*/ 0 w 108"/>
                <a:gd name="T59" fmla="*/ 0 h 716"/>
                <a:gd name="T60" fmla="*/ 0 w 108"/>
                <a:gd name="T61" fmla="*/ 0 h 716"/>
                <a:gd name="T62" fmla="*/ 0 w 108"/>
                <a:gd name="T63" fmla="*/ 0 h 716"/>
                <a:gd name="T64" fmla="*/ 0 w 108"/>
                <a:gd name="T65" fmla="*/ 0 h 716"/>
                <a:gd name="T66" fmla="*/ 0 w 108"/>
                <a:gd name="T67" fmla="*/ 0 h 7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8" h="716">
                  <a:moveTo>
                    <a:pt x="41" y="716"/>
                  </a:moveTo>
                  <a:lnTo>
                    <a:pt x="41" y="716"/>
                  </a:lnTo>
                  <a:lnTo>
                    <a:pt x="46" y="694"/>
                  </a:lnTo>
                  <a:lnTo>
                    <a:pt x="50" y="673"/>
                  </a:lnTo>
                  <a:lnTo>
                    <a:pt x="55" y="651"/>
                  </a:lnTo>
                  <a:lnTo>
                    <a:pt x="59" y="630"/>
                  </a:lnTo>
                  <a:lnTo>
                    <a:pt x="63" y="608"/>
                  </a:lnTo>
                  <a:lnTo>
                    <a:pt x="68" y="586"/>
                  </a:lnTo>
                  <a:lnTo>
                    <a:pt x="72" y="563"/>
                  </a:lnTo>
                  <a:lnTo>
                    <a:pt x="75" y="541"/>
                  </a:lnTo>
                  <a:lnTo>
                    <a:pt x="80" y="519"/>
                  </a:lnTo>
                  <a:lnTo>
                    <a:pt x="83" y="496"/>
                  </a:lnTo>
                  <a:lnTo>
                    <a:pt x="86" y="474"/>
                  </a:lnTo>
                  <a:lnTo>
                    <a:pt x="89" y="451"/>
                  </a:lnTo>
                  <a:lnTo>
                    <a:pt x="91" y="429"/>
                  </a:lnTo>
                  <a:lnTo>
                    <a:pt x="95" y="405"/>
                  </a:lnTo>
                  <a:lnTo>
                    <a:pt x="97" y="383"/>
                  </a:lnTo>
                  <a:lnTo>
                    <a:pt x="99" y="361"/>
                  </a:lnTo>
                  <a:lnTo>
                    <a:pt x="101" y="338"/>
                  </a:lnTo>
                  <a:lnTo>
                    <a:pt x="102" y="314"/>
                  </a:lnTo>
                  <a:lnTo>
                    <a:pt x="104" y="292"/>
                  </a:lnTo>
                  <a:lnTo>
                    <a:pt x="105" y="270"/>
                  </a:lnTo>
                  <a:lnTo>
                    <a:pt x="107" y="246"/>
                  </a:lnTo>
                  <a:lnTo>
                    <a:pt x="107" y="223"/>
                  </a:lnTo>
                  <a:lnTo>
                    <a:pt x="108" y="201"/>
                  </a:lnTo>
                  <a:lnTo>
                    <a:pt x="108" y="179"/>
                  </a:lnTo>
                  <a:lnTo>
                    <a:pt x="108" y="157"/>
                  </a:lnTo>
                  <a:lnTo>
                    <a:pt x="107" y="134"/>
                  </a:lnTo>
                  <a:lnTo>
                    <a:pt x="107" y="112"/>
                  </a:lnTo>
                  <a:lnTo>
                    <a:pt x="105" y="89"/>
                  </a:lnTo>
                  <a:lnTo>
                    <a:pt x="103" y="67"/>
                  </a:lnTo>
                  <a:lnTo>
                    <a:pt x="102" y="44"/>
                  </a:lnTo>
                  <a:lnTo>
                    <a:pt x="100" y="22"/>
                  </a:lnTo>
                  <a:lnTo>
                    <a:pt x="98" y="0"/>
                  </a:lnTo>
                  <a:lnTo>
                    <a:pt x="57" y="4"/>
                  </a:lnTo>
                  <a:lnTo>
                    <a:pt x="59" y="26"/>
                  </a:lnTo>
                  <a:lnTo>
                    <a:pt x="61" y="46"/>
                  </a:lnTo>
                  <a:lnTo>
                    <a:pt x="62" y="69"/>
                  </a:lnTo>
                  <a:lnTo>
                    <a:pt x="64" y="91"/>
                  </a:lnTo>
                  <a:lnTo>
                    <a:pt x="66" y="112"/>
                  </a:lnTo>
                  <a:lnTo>
                    <a:pt x="66" y="134"/>
                  </a:lnTo>
                  <a:lnTo>
                    <a:pt x="67" y="157"/>
                  </a:lnTo>
                  <a:lnTo>
                    <a:pt x="67" y="179"/>
                  </a:lnTo>
                  <a:lnTo>
                    <a:pt x="67" y="201"/>
                  </a:lnTo>
                  <a:lnTo>
                    <a:pt x="66" y="223"/>
                  </a:lnTo>
                  <a:lnTo>
                    <a:pt x="66" y="246"/>
                  </a:lnTo>
                  <a:lnTo>
                    <a:pt x="64" y="268"/>
                  </a:lnTo>
                  <a:lnTo>
                    <a:pt x="63" y="290"/>
                  </a:lnTo>
                  <a:lnTo>
                    <a:pt x="61" y="312"/>
                  </a:lnTo>
                  <a:lnTo>
                    <a:pt x="60" y="336"/>
                  </a:lnTo>
                  <a:lnTo>
                    <a:pt x="58" y="357"/>
                  </a:lnTo>
                  <a:lnTo>
                    <a:pt x="56" y="379"/>
                  </a:lnTo>
                  <a:lnTo>
                    <a:pt x="54" y="401"/>
                  </a:lnTo>
                  <a:lnTo>
                    <a:pt x="50" y="425"/>
                  </a:lnTo>
                  <a:lnTo>
                    <a:pt x="48" y="447"/>
                  </a:lnTo>
                  <a:lnTo>
                    <a:pt x="45" y="468"/>
                  </a:lnTo>
                  <a:lnTo>
                    <a:pt x="42" y="490"/>
                  </a:lnTo>
                  <a:lnTo>
                    <a:pt x="39" y="512"/>
                  </a:lnTo>
                  <a:lnTo>
                    <a:pt x="34" y="535"/>
                  </a:lnTo>
                  <a:lnTo>
                    <a:pt x="31" y="557"/>
                  </a:lnTo>
                  <a:lnTo>
                    <a:pt x="27" y="578"/>
                  </a:lnTo>
                  <a:lnTo>
                    <a:pt x="22" y="599"/>
                  </a:lnTo>
                  <a:lnTo>
                    <a:pt x="18" y="622"/>
                  </a:lnTo>
                  <a:lnTo>
                    <a:pt x="14" y="643"/>
                  </a:lnTo>
                  <a:lnTo>
                    <a:pt x="9" y="665"/>
                  </a:lnTo>
                  <a:lnTo>
                    <a:pt x="5" y="686"/>
                  </a:lnTo>
                  <a:lnTo>
                    <a:pt x="0" y="708"/>
                  </a:lnTo>
                  <a:lnTo>
                    <a:pt x="41" y="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7" name="Freeform 246"/>
            <p:cNvSpPr>
              <a:spLocks/>
            </p:cNvSpPr>
            <p:nvPr/>
          </p:nvSpPr>
          <p:spPr bwMode="auto">
            <a:xfrm>
              <a:off x="5108" y="3446"/>
              <a:ext cx="17" cy="27"/>
            </a:xfrm>
            <a:custGeom>
              <a:avLst/>
              <a:gdLst>
                <a:gd name="T0" fmla="*/ 0 w 207"/>
                <a:gd name="T1" fmla="*/ 0 h 318"/>
                <a:gd name="T2" fmla="*/ 0 w 207"/>
                <a:gd name="T3" fmla="*/ 0 h 318"/>
                <a:gd name="T4" fmla="*/ 0 w 207"/>
                <a:gd name="T5" fmla="*/ 0 h 318"/>
                <a:gd name="T6" fmla="*/ 0 w 207"/>
                <a:gd name="T7" fmla="*/ 0 h 318"/>
                <a:gd name="T8" fmla="*/ 0 w 207"/>
                <a:gd name="T9" fmla="*/ 0 h 318"/>
                <a:gd name="T10" fmla="*/ 0 w 207"/>
                <a:gd name="T11" fmla="*/ 0 h 318"/>
                <a:gd name="T12" fmla="*/ 0 w 207"/>
                <a:gd name="T13" fmla="*/ 0 h 318"/>
                <a:gd name="T14" fmla="*/ 0 w 207"/>
                <a:gd name="T15" fmla="*/ 0 h 318"/>
                <a:gd name="T16" fmla="*/ 0 w 207"/>
                <a:gd name="T17" fmla="*/ 0 h 318"/>
                <a:gd name="T18" fmla="*/ 0 w 207"/>
                <a:gd name="T19" fmla="*/ 0 h 318"/>
                <a:gd name="T20" fmla="*/ 0 w 207"/>
                <a:gd name="T21" fmla="*/ 0 h 318"/>
                <a:gd name="T22" fmla="*/ 0 w 207"/>
                <a:gd name="T23" fmla="*/ 0 h 318"/>
                <a:gd name="T24" fmla="*/ 0 w 207"/>
                <a:gd name="T25" fmla="*/ 0 h 318"/>
                <a:gd name="T26" fmla="*/ 0 w 207"/>
                <a:gd name="T27" fmla="*/ 0 h 318"/>
                <a:gd name="T28" fmla="*/ 0 w 207"/>
                <a:gd name="T29" fmla="*/ 0 h 318"/>
                <a:gd name="T30" fmla="*/ 0 w 207"/>
                <a:gd name="T31" fmla="*/ 0 h 318"/>
                <a:gd name="T32" fmla="*/ 0 w 207"/>
                <a:gd name="T33" fmla="*/ 0 h 318"/>
                <a:gd name="T34" fmla="*/ 0 w 207"/>
                <a:gd name="T35" fmla="*/ 0 h 318"/>
                <a:gd name="T36" fmla="*/ 0 w 207"/>
                <a:gd name="T37" fmla="*/ 0 h 318"/>
                <a:gd name="T38" fmla="*/ 0 w 207"/>
                <a:gd name="T39" fmla="*/ 0 h 318"/>
                <a:gd name="T40" fmla="*/ 0 w 207"/>
                <a:gd name="T41" fmla="*/ 0 h 318"/>
                <a:gd name="T42" fmla="*/ 0 w 207"/>
                <a:gd name="T43" fmla="*/ 0 h 318"/>
                <a:gd name="T44" fmla="*/ 0 w 207"/>
                <a:gd name="T45" fmla="*/ 0 h 318"/>
                <a:gd name="T46" fmla="*/ 0 w 207"/>
                <a:gd name="T47" fmla="*/ 0 h 318"/>
                <a:gd name="T48" fmla="*/ 0 w 207"/>
                <a:gd name="T49" fmla="*/ 0 h 318"/>
                <a:gd name="T50" fmla="*/ 0 w 207"/>
                <a:gd name="T51" fmla="*/ 0 h 318"/>
                <a:gd name="T52" fmla="*/ 0 w 207"/>
                <a:gd name="T53" fmla="*/ 0 h 318"/>
                <a:gd name="T54" fmla="*/ 0 w 207"/>
                <a:gd name="T55" fmla="*/ 0 h 318"/>
                <a:gd name="T56" fmla="*/ 0 w 207"/>
                <a:gd name="T57" fmla="*/ 0 h 318"/>
                <a:gd name="T58" fmla="*/ 0 w 207"/>
                <a:gd name="T59" fmla="*/ 0 h 318"/>
                <a:gd name="T60" fmla="*/ 0 w 207"/>
                <a:gd name="T61" fmla="*/ 0 h 318"/>
                <a:gd name="T62" fmla="*/ 0 w 207"/>
                <a:gd name="T63" fmla="*/ 0 h 318"/>
                <a:gd name="T64" fmla="*/ 0 w 207"/>
                <a:gd name="T65" fmla="*/ 0 h 318"/>
                <a:gd name="T66" fmla="*/ 0 w 207"/>
                <a:gd name="T67" fmla="*/ 0 h 318"/>
                <a:gd name="T68" fmla="*/ 0 w 207"/>
                <a:gd name="T69" fmla="*/ 0 h 318"/>
                <a:gd name="T70" fmla="*/ 0 w 207"/>
                <a:gd name="T71" fmla="*/ 0 h 318"/>
                <a:gd name="T72" fmla="*/ 0 w 207"/>
                <a:gd name="T73" fmla="*/ 0 h 3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7" h="318">
                  <a:moveTo>
                    <a:pt x="13" y="318"/>
                  </a:moveTo>
                  <a:lnTo>
                    <a:pt x="23" y="315"/>
                  </a:lnTo>
                  <a:lnTo>
                    <a:pt x="44" y="301"/>
                  </a:lnTo>
                  <a:lnTo>
                    <a:pt x="63" y="286"/>
                  </a:lnTo>
                  <a:lnTo>
                    <a:pt x="79" y="269"/>
                  </a:lnTo>
                  <a:lnTo>
                    <a:pt x="96" y="251"/>
                  </a:lnTo>
                  <a:lnTo>
                    <a:pt x="111" y="232"/>
                  </a:lnTo>
                  <a:lnTo>
                    <a:pt x="125" y="213"/>
                  </a:lnTo>
                  <a:lnTo>
                    <a:pt x="137" y="194"/>
                  </a:lnTo>
                  <a:lnTo>
                    <a:pt x="148" y="173"/>
                  </a:lnTo>
                  <a:lnTo>
                    <a:pt x="159" y="151"/>
                  </a:lnTo>
                  <a:lnTo>
                    <a:pt x="168" y="130"/>
                  </a:lnTo>
                  <a:lnTo>
                    <a:pt x="177" y="109"/>
                  </a:lnTo>
                  <a:lnTo>
                    <a:pt x="184" y="89"/>
                  </a:lnTo>
                  <a:lnTo>
                    <a:pt x="192" y="68"/>
                  </a:lnTo>
                  <a:lnTo>
                    <a:pt x="197" y="47"/>
                  </a:lnTo>
                  <a:lnTo>
                    <a:pt x="202" y="27"/>
                  </a:lnTo>
                  <a:lnTo>
                    <a:pt x="207" y="8"/>
                  </a:lnTo>
                  <a:lnTo>
                    <a:pt x="166" y="0"/>
                  </a:lnTo>
                  <a:lnTo>
                    <a:pt x="161" y="19"/>
                  </a:lnTo>
                  <a:lnTo>
                    <a:pt x="156" y="37"/>
                  </a:lnTo>
                  <a:lnTo>
                    <a:pt x="151" y="56"/>
                  </a:lnTo>
                  <a:lnTo>
                    <a:pt x="143" y="76"/>
                  </a:lnTo>
                  <a:lnTo>
                    <a:pt x="138" y="97"/>
                  </a:lnTo>
                  <a:lnTo>
                    <a:pt x="129" y="116"/>
                  </a:lnTo>
                  <a:lnTo>
                    <a:pt x="120" y="135"/>
                  </a:lnTo>
                  <a:lnTo>
                    <a:pt x="112" y="154"/>
                  </a:lnTo>
                  <a:lnTo>
                    <a:pt x="100" y="174"/>
                  </a:lnTo>
                  <a:lnTo>
                    <a:pt x="88" y="193"/>
                  </a:lnTo>
                  <a:lnTo>
                    <a:pt x="76" y="210"/>
                  </a:lnTo>
                  <a:lnTo>
                    <a:pt x="63" y="227"/>
                  </a:lnTo>
                  <a:lnTo>
                    <a:pt x="49" y="242"/>
                  </a:lnTo>
                  <a:lnTo>
                    <a:pt x="33" y="257"/>
                  </a:lnTo>
                  <a:lnTo>
                    <a:pt x="18" y="271"/>
                  </a:lnTo>
                  <a:lnTo>
                    <a:pt x="0" y="283"/>
                  </a:lnTo>
                  <a:lnTo>
                    <a:pt x="10" y="280"/>
                  </a:lnTo>
                  <a:lnTo>
                    <a:pt x="13" y="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8" name="Freeform 247"/>
            <p:cNvSpPr>
              <a:spLocks/>
            </p:cNvSpPr>
            <p:nvPr/>
          </p:nvSpPr>
          <p:spPr bwMode="auto">
            <a:xfrm>
              <a:off x="5075" y="3368"/>
              <a:ext cx="31" cy="89"/>
            </a:xfrm>
            <a:custGeom>
              <a:avLst/>
              <a:gdLst>
                <a:gd name="T0" fmla="*/ 0 w 368"/>
                <a:gd name="T1" fmla="*/ 0 h 1072"/>
                <a:gd name="T2" fmla="*/ 0 w 368"/>
                <a:gd name="T3" fmla="*/ 0 h 1072"/>
                <a:gd name="T4" fmla="*/ 0 w 368"/>
                <a:gd name="T5" fmla="*/ 0 h 1072"/>
                <a:gd name="T6" fmla="*/ 0 w 368"/>
                <a:gd name="T7" fmla="*/ 0 h 1072"/>
                <a:gd name="T8" fmla="*/ 0 w 368"/>
                <a:gd name="T9" fmla="*/ 0 h 1072"/>
                <a:gd name="T10" fmla="*/ 0 w 368"/>
                <a:gd name="T11" fmla="*/ 0 h 1072"/>
                <a:gd name="T12" fmla="*/ 0 w 368"/>
                <a:gd name="T13" fmla="*/ 0 h 1072"/>
                <a:gd name="T14" fmla="*/ 0 w 368"/>
                <a:gd name="T15" fmla="*/ 0 h 1072"/>
                <a:gd name="T16" fmla="*/ 0 w 368"/>
                <a:gd name="T17" fmla="*/ 0 h 1072"/>
                <a:gd name="T18" fmla="*/ 0 w 368"/>
                <a:gd name="T19" fmla="*/ 0 h 1072"/>
                <a:gd name="T20" fmla="*/ 0 w 368"/>
                <a:gd name="T21" fmla="*/ 0 h 1072"/>
                <a:gd name="T22" fmla="*/ 0 w 368"/>
                <a:gd name="T23" fmla="*/ 0 h 1072"/>
                <a:gd name="T24" fmla="*/ 0 w 368"/>
                <a:gd name="T25" fmla="*/ 0 h 1072"/>
                <a:gd name="T26" fmla="*/ 0 w 368"/>
                <a:gd name="T27" fmla="*/ 0 h 1072"/>
                <a:gd name="T28" fmla="*/ 0 w 368"/>
                <a:gd name="T29" fmla="*/ 0 h 1072"/>
                <a:gd name="T30" fmla="*/ 0 w 368"/>
                <a:gd name="T31" fmla="*/ 0 h 1072"/>
                <a:gd name="T32" fmla="*/ 0 w 368"/>
                <a:gd name="T33" fmla="*/ 0 h 1072"/>
                <a:gd name="T34" fmla="*/ 0 w 368"/>
                <a:gd name="T35" fmla="*/ 0 h 1072"/>
                <a:gd name="T36" fmla="*/ 0 w 368"/>
                <a:gd name="T37" fmla="*/ 0 h 1072"/>
                <a:gd name="T38" fmla="*/ 0 w 368"/>
                <a:gd name="T39" fmla="*/ 0 h 1072"/>
                <a:gd name="T40" fmla="*/ 0 w 368"/>
                <a:gd name="T41" fmla="*/ 0 h 1072"/>
                <a:gd name="T42" fmla="*/ 0 w 368"/>
                <a:gd name="T43" fmla="*/ 0 h 1072"/>
                <a:gd name="T44" fmla="*/ 0 w 368"/>
                <a:gd name="T45" fmla="*/ 0 h 1072"/>
                <a:gd name="T46" fmla="*/ 0 w 368"/>
                <a:gd name="T47" fmla="*/ 0 h 1072"/>
                <a:gd name="T48" fmla="*/ 0 w 368"/>
                <a:gd name="T49" fmla="*/ 0 h 1072"/>
                <a:gd name="T50" fmla="*/ 0 w 368"/>
                <a:gd name="T51" fmla="*/ 0 h 1072"/>
                <a:gd name="T52" fmla="*/ 0 w 368"/>
                <a:gd name="T53" fmla="*/ 0 h 1072"/>
                <a:gd name="T54" fmla="*/ 0 w 368"/>
                <a:gd name="T55" fmla="*/ 0 h 1072"/>
                <a:gd name="T56" fmla="*/ 0 w 368"/>
                <a:gd name="T57" fmla="*/ 0 h 1072"/>
                <a:gd name="T58" fmla="*/ 0 w 368"/>
                <a:gd name="T59" fmla="*/ 0 h 1072"/>
                <a:gd name="T60" fmla="*/ 0 w 368"/>
                <a:gd name="T61" fmla="*/ 0 h 1072"/>
                <a:gd name="T62" fmla="*/ 0 w 368"/>
                <a:gd name="T63" fmla="*/ 0 h 1072"/>
                <a:gd name="T64" fmla="*/ 0 w 368"/>
                <a:gd name="T65" fmla="*/ 0 h 1072"/>
                <a:gd name="T66" fmla="*/ 0 w 368"/>
                <a:gd name="T67" fmla="*/ 0 h 1072"/>
                <a:gd name="T68" fmla="*/ 0 w 368"/>
                <a:gd name="T69" fmla="*/ 0 h 1072"/>
                <a:gd name="T70" fmla="*/ 0 w 368"/>
                <a:gd name="T71" fmla="*/ 0 h 1072"/>
                <a:gd name="T72" fmla="*/ 0 w 368"/>
                <a:gd name="T73" fmla="*/ 0 h 1072"/>
                <a:gd name="T74" fmla="*/ 0 w 368"/>
                <a:gd name="T75" fmla="*/ 0 h 1072"/>
                <a:gd name="T76" fmla="*/ 0 w 368"/>
                <a:gd name="T77" fmla="*/ 0 h 1072"/>
                <a:gd name="T78" fmla="*/ 0 w 368"/>
                <a:gd name="T79" fmla="*/ 0 h 1072"/>
                <a:gd name="T80" fmla="*/ 0 w 368"/>
                <a:gd name="T81" fmla="*/ 0 h 1072"/>
                <a:gd name="T82" fmla="*/ 0 w 368"/>
                <a:gd name="T83" fmla="*/ 0 h 1072"/>
                <a:gd name="T84" fmla="*/ 0 w 368"/>
                <a:gd name="T85" fmla="*/ 0 h 1072"/>
                <a:gd name="T86" fmla="*/ 0 w 368"/>
                <a:gd name="T87" fmla="*/ 0 h 1072"/>
                <a:gd name="T88" fmla="*/ 0 w 368"/>
                <a:gd name="T89" fmla="*/ 0 h 1072"/>
                <a:gd name="T90" fmla="*/ 0 w 368"/>
                <a:gd name="T91" fmla="*/ 0 h 1072"/>
                <a:gd name="T92" fmla="*/ 0 w 368"/>
                <a:gd name="T93" fmla="*/ 0 h 1072"/>
                <a:gd name="T94" fmla="*/ 0 w 368"/>
                <a:gd name="T95" fmla="*/ 0 h 1072"/>
                <a:gd name="T96" fmla="*/ 0 w 368"/>
                <a:gd name="T97" fmla="*/ 0 h 1072"/>
                <a:gd name="T98" fmla="*/ 0 w 368"/>
                <a:gd name="T99" fmla="*/ 0 h 1072"/>
                <a:gd name="T100" fmla="*/ 0 w 368"/>
                <a:gd name="T101" fmla="*/ 0 h 1072"/>
                <a:gd name="T102" fmla="*/ 0 w 368"/>
                <a:gd name="T103" fmla="*/ 0 h 1072"/>
                <a:gd name="T104" fmla="*/ 0 w 368"/>
                <a:gd name="T105" fmla="*/ 0 h 1072"/>
                <a:gd name="T106" fmla="*/ 0 w 368"/>
                <a:gd name="T107" fmla="*/ 0 h 1072"/>
                <a:gd name="T108" fmla="*/ 0 w 368"/>
                <a:gd name="T109" fmla="*/ 0 h 1072"/>
                <a:gd name="T110" fmla="*/ 0 w 368"/>
                <a:gd name="T111" fmla="*/ 0 h 1072"/>
                <a:gd name="T112" fmla="*/ 0 w 368"/>
                <a:gd name="T113" fmla="*/ 0 h 10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68" h="1072">
                  <a:moveTo>
                    <a:pt x="249" y="1"/>
                  </a:moveTo>
                  <a:lnTo>
                    <a:pt x="236" y="0"/>
                  </a:lnTo>
                  <a:lnTo>
                    <a:pt x="222" y="4"/>
                  </a:lnTo>
                  <a:lnTo>
                    <a:pt x="209" y="12"/>
                  </a:lnTo>
                  <a:lnTo>
                    <a:pt x="195" y="26"/>
                  </a:lnTo>
                  <a:lnTo>
                    <a:pt x="181" y="43"/>
                  </a:lnTo>
                  <a:lnTo>
                    <a:pt x="167" y="63"/>
                  </a:lnTo>
                  <a:lnTo>
                    <a:pt x="153" y="87"/>
                  </a:lnTo>
                  <a:lnTo>
                    <a:pt x="139" y="113"/>
                  </a:lnTo>
                  <a:lnTo>
                    <a:pt x="126" y="141"/>
                  </a:lnTo>
                  <a:lnTo>
                    <a:pt x="113" y="171"/>
                  </a:lnTo>
                  <a:lnTo>
                    <a:pt x="101" y="203"/>
                  </a:lnTo>
                  <a:lnTo>
                    <a:pt x="89" y="234"/>
                  </a:lnTo>
                  <a:lnTo>
                    <a:pt x="78" y="266"/>
                  </a:lnTo>
                  <a:lnTo>
                    <a:pt x="69" y="299"/>
                  </a:lnTo>
                  <a:lnTo>
                    <a:pt x="59" y="331"/>
                  </a:lnTo>
                  <a:lnTo>
                    <a:pt x="51" y="361"/>
                  </a:lnTo>
                  <a:lnTo>
                    <a:pt x="35" y="431"/>
                  </a:lnTo>
                  <a:lnTo>
                    <a:pt x="21" y="500"/>
                  </a:lnTo>
                  <a:lnTo>
                    <a:pt x="10" y="569"/>
                  </a:lnTo>
                  <a:lnTo>
                    <a:pt x="3" y="635"/>
                  </a:lnTo>
                  <a:lnTo>
                    <a:pt x="0" y="702"/>
                  </a:lnTo>
                  <a:lnTo>
                    <a:pt x="1" y="766"/>
                  </a:lnTo>
                  <a:lnTo>
                    <a:pt x="5" y="827"/>
                  </a:lnTo>
                  <a:lnTo>
                    <a:pt x="16" y="886"/>
                  </a:lnTo>
                  <a:lnTo>
                    <a:pt x="23" y="915"/>
                  </a:lnTo>
                  <a:lnTo>
                    <a:pt x="33" y="946"/>
                  </a:lnTo>
                  <a:lnTo>
                    <a:pt x="46" y="976"/>
                  </a:lnTo>
                  <a:lnTo>
                    <a:pt x="61" y="1004"/>
                  </a:lnTo>
                  <a:lnTo>
                    <a:pt x="79" y="1030"/>
                  </a:lnTo>
                  <a:lnTo>
                    <a:pt x="101" y="1051"/>
                  </a:lnTo>
                  <a:lnTo>
                    <a:pt x="127" y="1065"/>
                  </a:lnTo>
                  <a:lnTo>
                    <a:pt x="155" y="1072"/>
                  </a:lnTo>
                  <a:lnTo>
                    <a:pt x="184" y="1068"/>
                  </a:lnTo>
                  <a:lnTo>
                    <a:pt x="211" y="1054"/>
                  </a:lnTo>
                  <a:lnTo>
                    <a:pt x="237" y="1032"/>
                  </a:lnTo>
                  <a:lnTo>
                    <a:pt x="259" y="1003"/>
                  </a:lnTo>
                  <a:lnTo>
                    <a:pt x="279" y="972"/>
                  </a:lnTo>
                  <a:lnTo>
                    <a:pt x="295" y="939"/>
                  </a:lnTo>
                  <a:lnTo>
                    <a:pt x="308" y="905"/>
                  </a:lnTo>
                  <a:lnTo>
                    <a:pt x="318" y="876"/>
                  </a:lnTo>
                  <a:lnTo>
                    <a:pt x="334" y="810"/>
                  </a:lnTo>
                  <a:lnTo>
                    <a:pt x="347" y="747"/>
                  </a:lnTo>
                  <a:lnTo>
                    <a:pt x="357" y="682"/>
                  </a:lnTo>
                  <a:lnTo>
                    <a:pt x="363" y="617"/>
                  </a:lnTo>
                  <a:lnTo>
                    <a:pt x="367" y="552"/>
                  </a:lnTo>
                  <a:lnTo>
                    <a:pt x="368" y="487"/>
                  </a:lnTo>
                  <a:lnTo>
                    <a:pt x="367" y="419"/>
                  </a:lnTo>
                  <a:lnTo>
                    <a:pt x="364" y="351"/>
                  </a:lnTo>
                  <a:lnTo>
                    <a:pt x="360" y="302"/>
                  </a:lnTo>
                  <a:lnTo>
                    <a:pt x="352" y="248"/>
                  </a:lnTo>
                  <a:lnTo>
                    <a:pt x="343" y="192"/>
                  </a:lnTo>
                  <a:lnTo>
                    <a:pt x="330" y="138"/>
                  </a:lnTo>
                  <a:lnTo>
                    <a:pt x="313" y="89"/>
                  </a:lnTo>
                  <a:lnTo>
                    <a:pt x="295" y="48"/>
                  </a:lnTo>
                  <a:lnTo>
                    <a:pt x="273" y="18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9" name="Freeform 248"/>
            <p:cNvSpPr>
              <a:spLocks/>
            </p:cNvSpPr>
            <p:nvPr/>
          </p:nvSpPr>
          <p:spPr bwMode="auto">
            <a:xfrm>
              <a:off x="5077" y="3367"/>
              <a:ext cx="19" cy="32"/>
            </a:xfrm>
            <a:custGeom>
              <a:avLst/>
              <a:gdLst>
                <a:gd name="T0" fmla="*/ 0 w 224"/>
                <a:gd name="T1" fmla="*/ 0 h 384"/>
                <a:gd name="T2" fmla="*/ 0 w 224"/>
                <a:gd name="T3" fmla="*/ 0 h 384"/>
                <a:gd name="T4" fmla="*/ 0 w 224"/>
                <a:gd name="T5" fmla="*/ 0 h 384"/>
                <a:gd name="T6" fmla="*/ 0 w 224"/>
                <a:gd name="T7" fmla="*/ 0 h 384"/>
                <a:gd name="T8" fmla="*/ 0 w 224"/>
                <a:gd name="T9" fmla="*/ 0 h 384"/>
                <a:gd name="T10" fmla="*/ 0 w 224"/>
                <a:gd name="T11" fmla="*/ 0 h 384"/>
                <a:gd name="T12" fmla="*/ 0 w 224"/>
                <a:gd name="T13" fmla="*/ 0 h 384"/>
                <a:gd name="T14" fmla="*/ 0 w 224"/>
                <a:gd name="T15" fmla="*/ 0 h 384"/>
                <a:gd name="T16" fmla="*/ 0 w 224"/>
                <a:gd name="T17" fmla="*/ 0 h 384"/>
                <a:gd name="T18" fmla="*/ 0 w 224"/>
                <a:gd name="T19" fmla="*/ 0 h 384"/>
                <a:gd name="T20" fmla="*/ 0 w 224"/>
                <a:gd name="T21" fmla="*/ 0 h 384"/>
                <a:gd name="T22" fmla="*/ 0 w 224"/>
                <a:gd name="T23" fmla="*/ 0 h 384"/>
                <a:gd name="T24" fmla="*/ 0 w 224"/>
                <a:gd name="T25" fmla="*/ 0 h 384"/>
                <a:gd name="T26" fmla="*/ 0 w 224"/>
                <a:gd name="T27" fmla="*/ 0 h 384"/>
                <a:gd name="T28" fmla="*/ 0 w 224"/>
                <a:gd name="T29" fmla="*/ 0 h 384"/>
                <a:gd name="T30" fmla="*/ 0 w 224"/>
                <a:gd name="T31" fmla="*/ 0 h 384"/>
                <a:gd name="T32" fmla="*/ 0 w 224"/>
                <a:gd name="T33" fmla="*/ 0 h 384"/>
                <a:gd name="T34" fmla="*/ 0 w 224"/>
                <a:gd name="T35" fmla="*/ 0 h 384"/>
                <a:gd name="T36" fmla="*/ 0 w 224"/>
                <a:gd name="T37" fmla="*/ 0 h 384"/>
                <a:gd name="T38" fmla="*/ 0 w 224"/>
                <a:gd name="T39" fmla="*/ 0 h 384"/>
                <a:gd name="T40" fmla="*/ 0 w 224"/>
                <a:gd name="T41" fmla="*/ 0 h 384"/>
                <a:gd name="T42" fmla="*/ 0 w 224"/>
                <a:gd name="T43" fmla="*/ 0 h 384"/>
                <a:gd name="T44" fmla="*/ 0 w 224"/>
                <a:gd name="T45" fmla="*/ 0 h 384"/>
                <a:gd name="T46" fmla="*/ 0 w 224"/>
                <a:gd name="T47" fmla="*/ 0 h 384"/>
                <a:gd name="T48" fmla="*/ 0 w 224"/>
                <a:gd name="T49" fmla="*/ 0 h 384"/>
                <a:gd name="T50" fmla="*/ 0 w 224"/>
                <a:gd name="T51" fmla="*/ 0 h 384"/>
                <a:gd name="T52" fmla="*/ 0 w 224"/>
                <a:gd name="T53" fmla="*/ 0 h 384"/>
                <a:gd name="T54" fmla="*/ 0 w 224"/>
                <a:gd name="T55" fmla="*/ 0 h 384"/>
                <a:gd name="T56" fmla="*/ 0 w 224"/>
                <a:gd name="T57" fmla="*/ 0 h 384"/>
                <a:gd name="T58" fmla="*/ 0 w 224"/>
                <a:gd name="T59" fmla="*/ 0 h 384"/>
                <a:gd name="T60" fmla="*/ 0 w 224"/>
                <a:gd name="T61" fmla="*/ 0 h 384"/>
                <a:gd name="T62" fmla="*/ 0 w 224"/>
                <a:gd name="T63" fmla="*/ 0 h 384"/>
                <a:gd name="T64" fmla="*/ 0 w 224"/>
                <a:gd name="T65" fmla="*/ 0 h 384"/>
                <a:gd name="T66" fmla="*/ 0 w 224"/>
                <a:gd name="T67" fmla="*/ 0 h 384"/>
                <a:gd name="T68" fmla="*/ 0 w 224"/>
                <a:gd name="T69" fmla="*/ 0 h 384"/>
                <a:gd name="T70" fmla="*/ 0 w 224"/>
                <a:gd name="T71" fmla="*/ 0 h 384"/>
                <a:gd name="T72" fmla="*/ 0 w 224"/>
                <a:gd name="T73" fmla="*/ 0 h 3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4" h="384">
                  <a:moveTo>
                    <a:pt x="41" y="384"/>
                  </a:moveTo>
                  <a:lnTo>
                    <a:pt x="41" y="384"/>
                  </a:lnTo>
                  <a:lnTo>
                    <a:pt x="48" y="355"/>
                  </a:lnTo>
                  <a:lnTo>
                    <a:pt x="58" y="323"/>
                  </a:lnTo>
                  <a:lnTo>
                    <a:pt x="68" y="290"/>
                  </a:lnTo>
                  <a:lnTo>
                    <a:pt x="77" y="259"/>
                  </a:lnTo>
                  <a:lnTo>
                    <a:pt x="89" y="228"/>
                  </a:lnTo>
                  <a:lnTo>
                    <a:pt x="101" y="197"/>
                  </a:lnTo>
                  <a:lnTo>
                    <a:pt x="114" y="167"/>
                  </a:lnTo>
                  <a:lnTo>
                    <a:pt x="127" y="140"/>
                  </a:lnTo>
                  <a:lnTo>
                    <a:pt x="140" y="115"/>
                  </a:lnTo>
                  <a:lnTo>
                    <a:pt x="154" y="92"/>
                  </a:lnTo>
                  <a:lnTo>
                    <a:pt x="167" y="73"/>
                  </a:lnTo>
                  <a:lnTo>
                    <a:pt x="180" y="58"/>
                  </a:lnTo>
                  <a:lnTo>
                    <a:pt x="191" y="47"/>
                  </a:lnTo>
                  <a:lnTo>
                    <a:pt x="199" y="42"/>
                  </a:lnTo>
                  <a:lnTo>
                    <a:pt x="207" y="39"/>
                  </a:lnTo>
                  <a:lnTo>
                    <a:pt x="211" y="40"/>
                  </a:lnTo>
                  <a:lnTo>
                    <a:pt x="224" y="1"/>
                  </a:lnTo>
                  <a:lnTo>
                    <a:pt x="203" y="0"/>
                  </a:lnTo>
                  <a:lnTo>
                    <a:pt x="182" y="5"/>
                  </a:lnTo>
                  <a:lnTo>
                    <a:pt x="165" y="16"/>
                  </a:lnTo>
                  <a:lnTo>
                    <a:pt x="148" y="31"/>
                  </a:lnTo>
                  <a:lnTo>
                    <a:pt x="132" y="51"/>
                  </a:lnTo>
                  <a:lnTo>
                    <a:pt x="117" y="72"/>
                  </a:lnTo>
                  <a:lnTo>
                    <a:pt x="103" y="97"/>
                  </a:lnTo>
                  <a:lnTo>
                    <a:pt x="88" y="124"/>
                  </a:lnTo>
                  <a:lnTo>
                    <a:pt x="75" y="153"/>
                  </a:lnTo>
                  <a:lnTo>
                    <a:pt x="62" y="183"/>
                  </a:lnTo>
                  <a:lnTo>
                    <a:pt x="50" y="216"/>
                  </a:lnTo>
                  <a:lnTo>
                    <a:pt x="39" y="247"/>
                  </a:lnTo>
                  <a:lnTo>
                    <a:pt x="27" y="280"/>
                  </a:lnTo>
                  <a:lnTo>
                    <a:pt x="17" y="313"/>
                  </a:lnTo>
                  <a:lnTo>
                    <a:pt x="7" y="345"/>
                  </a:lnTo>
                  <a:lnTo>
                    <a:pt x="0" y="376"/>
                  </a:lnTo>
                  <a:lnTo>
                    <a:pt x="41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0" name="Freeform 249"/>
            <p:cNvSpPr>
              <a:spLocks/>
            </p:cNvSpPr>
            <p:nvPr/>
          </p:nvSpPr>
          <p:spPr bwMode="auto">
            <a:xfrm>
              <a:off x="5073" y="3398"/>
              <a:ext cx="8" cy="44"/>
            </a:xfrm>
            <a:custGeom>
              <a:avLst/>
              <a:gdLst>
                <a:gd name="T0" fmla="*/ 0 w 93"/>
                <a:gd name="T1" fmla="*/ 0 h 533"/>
                <a:gd name="T2" fmla="*/ 0 w 93"/>
                <a:gd name="T3" fmla="*/ 0 h 533"/>
                <a:gd name="T4" fmla="*/ 0 w 93"/>
                <a:gd name="T5" fmla="*/ 0 h 533"/>
                <a:gd name="T6" fmla="*/ 0 w 93"/>
                <a:gd name="T7" fmla="*/ 0 h 533"/>
                <a:gd name="T8" fmla="*/ 0 w 93"/>
                <a:gd name="T9" fmla="*/ 0 h 533"/>
                <a:gd name="T10" fmla="*/ 0 w 93"/>
                <a:gd name="T11" fmla="*/ 0 h 533"/>
                <a:gd name="T12" fmla="*/ 0 w 93"/>
                <a:gd name="T13" fmla="*/ 0 h 533"/>
                <a:gd name="T14" fmla="*/ 0 w 93"/>
                <a:gd name="T15" fmla="*/ 0 h 533"/>
                <a:gd name="T16" fmla="*/ 0 w 93"/>
                <a:gd name="T17" fmla="*/ 0 h 533"/>
                <a:gd name="T18" fmla="*/ 0 w 93"/>
                <a:gd name="T19" fmla="*/ 0 h 533"/>
                <a:gd name="T20" fmla="*/ 0 w 93"/>
                <a:gd name="T21" fmla="*/ 0 h 533"/>
                <a:gd name="T22" fmla="*/ 0 w 93"/>
                <a:gd name="T23" fmla="*/ 0 h 533"/>
                <a:gd name="T24" fmla="*/ 0 w 93"/>
                <a:gd name="T25" fmla="*/ 0 h 533"/>
                <a:gd name="T26" fmla="*/ 0 w 93"/>
                <a:gd name="T27" fmla="*/ 0 h 533"/>
                <a:gd name="T28" fmla="*/ 0 w 93"/>
                <a:gd name="T29" fmla="*/ 0 h 533"/>
                <a:gd name="T30" fmla="*/ 0 w 93"/>
                <a:gd name="T31" fmla="*/ 0 h 533"/>
                <a:gd name="T32" fmla="*/ 0 w 93"/>
                <a:gd name="T33" fmla="*/ 0 h 533"/>
                <a:gd name="T34" fmla="*/ 0 w 93"/>
                <a:gd name="T35" fmla="*/ 0 h 533"/>
                <a:gd name="T36" fmla="*/ 0 w 93"/>
                <a:gd name="T37" fmla="*/ 0 h 533"/>
                <a:gd name="T38" fmla="*/ 0 w 93"/>
                <a:gd name="T39" fmla="*/ 0 h 533"/>
                <a:gd name="T40" fmla="*/ 0 w 93"/>
                <a:gd name="T41" fmla="*/ 0 h 533"/>
                <a:gd name="T42" fmla="*/ 0 w 93"/>
                <a:gd name="T43" fmla="*/ 0 h 533"/>
                <a:gd name="T44" fmla="*/ 0 w 93"/>
                <a:gd name="T45" fmla="*/ 0 h 533"/>
                <a:gd name="T46" fmla="*/ 0 w 93"/>
                <a:gd name="T47" fmla="*/ 0 h 533"/>
                <a:gd name="T48" fmla="*/ 0 w 93"/>
                <a:gd name="T49" fmla="*/ 0 h 533"/>
                <a:gd name="T50" fmla="*/ 0 w 93"/>
                <a:gd name="T51" fmla="*/ 0 h 533"/>
                <a:gd name="T52" fmla="*/ 0 w 93"/>
                <a:gd name="T53" fmla="*/ 0 h 533"/>
                <a:gd name="T54" fmla="*/ 0 w 93"/>
                <a:gd name="T55" fmla="*/ 0 h 533"/>
                <a:gd name="T56" fmla="*/ 0 w 93"/>
                <a:gd name="T57" fmla="*/ 0 h 533"/>
                <a:gd name="T58" fmla="*/ 0 w 93"/>
                <a:gd name="T59" fmla="*/ 0 h 533"/>
                <a:gd name="T60" fmla="*/ 0 w 93"/>
                <a:gd name="T61" fmla="*/ 0 h 533"/>
                <a:gd name="T62" fmla="*/ 0 w 93"/>
                <a:gd name="T63" fmla="*/ 0 h 533"/>
                <a:gd name="T64" fmla="*/ 0 w 93"/>
                <a:gd name="T65" fmla="*/ 0 h 533"/>
                <a:gd name="T66" fmla="*/ 0 w 93"/>
                <a:gd name="T67" fmla="*/ 0 h 533"/>
                <a:gd name="T68" fmla="*/ 0 w 93"/>
                <a:gd name="T69" fmla="*/ 0 h 533"/>
                <a:gd name="T70" fmla="*/ 0 w 93"/>
                <a:gd name="T71" fmla="*/ 0 h 533"/>
                <a:gd name="T72" fmla="*/ 0 w 93"/>
                <a:gd name="T73" fmla="*/ 0 h 5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3" h="533">
                  <a:moveTo>
                    <a:pt x="57" y="525"/>
                  </a:moveTo>
                  <a:lnTo>
                    <a:pt x="57" y="525"/>
                  </a:lnTo>
                  <a:lnTo>
                    <a:pt x="52" y="497"/>
                  </a:lnTo>
                  <a:lnTo>
                    <a:pt x="46" y="467"/>
                  </a:lnTo>
                  <a:lnTo>
                    <a:pt x="43" y="439"/>
                  </a:lnTo>
                  <a:lnTo>
                    <a:pt x="42" y="408"/>
                  </a:lnTo>
                  <a:lnTo>
                    <a:pt x="41" y="377"/>
                  </a:lnTo>
                  <a:lnTo>
                    <a:pt x="41" y="345"/>
                  </a:lnTo>
                  <a:lnTo>
                    <a:pt x="42" y="313"/>
                  </a:lnTo>
                  <a:lnTo>
                    <a:pt x="44" y="279"/>
                  </a:lnTo>
                  <a:lnTo>
                    <a:pt x="47" y="247"/>
                  </a:lnTo>
                  <a:lnTo>
                    <a:pt x="52" y="215"/>
                  </a:lnTo>
                  <a:lnTo>
                    <a:pt x="57" y="180"/>
                  </a:lnTo>
                  <a:lnTo>
                    <a:pt x="63" y="146"/>
                  </a:lnTo>
                  <a:lnTo>
                    <a:pt x="69" y="112"/>
                  </a:lnTo>
                  <a:lnTo>
                    <a:pt x="77" y="78"/>
                  </a:lnTo>
                  <a:lnTo>
                    <a:pt x="84" y="43"/>
                  </a:lnTo>
                  <a:lnTo>
                    <a:pt x="93" y="8"/>
                  </a:lnTo>
                  <a:lnTo>
                    <a:pt x="52" y="0"/>
                  </a:lnTo>
                  <a:lnTo>
                    <a:pt x="43" y="35"/>
                  </a:lnTo>
                  <a:lnTo>
                    <a:pt x="36" y="70"/>
                  </a:lnTo>
                  <a:lnTo>
                    <a:pt x="28" y="104"/>
                  </a:lnTo>
                  <a:lnTo>
                    <a:pt x="22" y="140"/>
                  </a:lnTo>
                  <a:lnTo>
                    <a:pt x="16" y="174"/>
                  </a:lnTo>
                  <a:lnTo>
                    <a:pt x="11" y="209"/>
                  </a:lnTo>
                  <a:lnTo>
                    <a:pt x="6" y="243"/>
                  </a:lnTo>
                  <a:lnTo>
                    <a:pt x="3" y="277"/>
                  </a:lnTo>
                  <a:lnTo>
                    <a:pt x="1" y="311"/>
                  </a:lnTo>
                  <a:lnTo>
                    <a:pt x="0" y="345"/>
                  </a:lnTo>
                  <a:lnTo>
                    <a:pt x="0" y="377"/>
                  </a:lnTo>
                  <a:lnTo>
                    <a:pt x="1" y="410"/>
                  </a:lnTo>
                  <a:lnTo>
                    <a:pt x="2" y="441"/>
                  </a:lnTo>
                  <a:lnTo>
                    <a:pt x="5" y="473"/>
                  </a:lnTo>
                  <a:lnTo>
                    <a:pt x="11" y="503"/>
                  </a:lnTo>
                  <a:lnTo>
                    <a:pt x="16" y="533"/>
                  </a:lnTo>
                  <a:lnTo>
                    <a:pt x="57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5075" y="3442"/>
              <a:ext cx="13" cy="17"/>
            </a:xfrm>
            <a:custGeom>
              <a:avLst/>
              <a:gdLst>
                <a:gd name="T0" fmla="*/ 0 w 162"/>
                <a:gd name="T1" fmla="*/ 0 h 209"/>
                <a:gd name="T2" fmla="*/ 0 w 162"/>
                <a:gd name="T3" fmla="*/ 0 h 209"/>
                <a:gd name="T4" fmla="*/ 0 w 162"/>
                <a:gd name="T5" fmla="*/ 0 h 209"/>
                <a:gd name="T6" fmla="*/ 0 w 162"/>
                <a:gd name="T7" fmla="*/ 0 h 209"/>
                <a:gd name="T8" fmla="*/ 0 w 162"/>
                <a:gd name="T9" fmla="*/ 0 h 209"/>
                <a:gd name="T10" fmla="*/ 0 w 162"/>
                <a:gd name="T11" fmla="*/ 0 h 209"/>
                <a:gd name="T12" fmla="*/ 0 w 162"/>
                <a:gd name="T13" fmla="*/ 0 h 209"/>
                <a:gd name="T14" fmla="*/ 0 w 162"/>
                <a:gd name="T15" fmla="*/ 0 h 209"/>
                <a:gd name="T16" fmla="*/ 0 w 162"/>
                <a:gd name="T17" fmla="*/ 0 h 209"/>
                <a:gd name="T18" fmla="*/ 0 w 162"/>
                <a:gd name="T19" fmla="*/ 0 h 209"/>
                <a:gd name="T20" fmla="*/ 0 w 162"/>
                <a:gd name="T21" fmla="*/ 0 h 209"/>
                <a:gd name="T22" fmla="*/ 0 w 162"/>
                <a:gd name="T23" fmla="*/ 0 h 209"/>
                <a:gd name="T24" fmla="*/ 0 w 162"/>
                <a:gd name="T25" fmla="*/ 0 h 209"/>
                <a:gd name="T26" fmla="*/ 0 w 162"/>
                <a:gd name="T27" fmla="*/ 0 h 209"/>
                <a:gd name="T28" fmla="*/ 0 w 162"/>
                <a:gd name="T29" fmla="*/ 0 h 209"/>
                <a:gd name="T30" fmla="*/ 0 w 162"/>
                <a:gd name="T31" fmla="*/ 0 h 209"/>
                <a:gd name="T32" fmla="*/ 0 w 162"/>
                <a:gd name="T33" fmla="*/ 0 h 209"/>
                <a:gd name="T34" fmla="*/ 0 w 162"/>
                <a:gd name="T35" fmla="*/ 0 h 209"/>
                <a:gd name="T36" fmla="*/ 0 w 162"/>
                <a:gd name="T37" fmla="*/ 0 h 209"/>
                <a:gd name="T38" fmla="*/ 0 w 162"/>
                <a:gd name="T39" fmla="*/ 0 h 209"/>
                <a:gd name="T40" fmla="*/ 0 w 162"/>
                <a:gd name="T41" fmla="*/ 0 h 209"/>
                <a:gd name="T42" fmla="*/ 0 w 162"/>
                <a:gd name="T43" fmla="*/ 0 h 209"/>
                <a:gd name="T44" fmla="*/ 0 w 162"/>
                <a:gd name="T45" fmla="*/ 0 h 209"/>
                <a:gd name="T46" fmla="*/ 0 w 162"/>
                <a:gd name="T47" fmla="*/ 0 h 209"/>
                <a:gd name="T48" fmla="*/ 0 w 162"/>
                <a:gd name="T49" fmla="*/ 0 h 209"/>
                <a:gd name="T50" fmla="*/ 0 w 162"/>
                <a:gd name="T51" fmla="*/ 0 h 209"/>
                <a:gd name="T52" fmla="*/ 0 w 162"/>
                <a:gd name="T53" fmla="*/ 0 h 209"/>
                <a:gd name="T54" fmla="*/ 0 w 162"/>
                <a:gd name="T55" fmla="*/ 0 h 209"/>
                <a:gd name="T56" fmla="*/ 0 w 162"/>
                <a:gd name="T57" fmla="*/ 0 h 209"/>
                <a:gd name="T58" fmla="*/ 0 w 162"/>
                <a:gd name="T59" fmla="*/ 0 h 209"/>
                <a:gd name="T60" fmla="*/ 0 w 162"/>
                <a:gd name="T61" fmla="*/ 0 h 209"/>
                <a:gd name="T62" fmla="*/ 0 w 162"/>
                <a:gd name="T63" fmla="*/ 0 h 209"/>
                <a:gd name="T64" fmla="*/ 0 w 162"/>
                <a:gd name="T65" fmla="*/ 0 h 209"/>
                <a:gd name="T66" fmla="*/ 0 w 162"/>
                <a:gd name="T67" fmla="*/ 0 h 209"/>
                <a:gd name="T68" fmla="*/ 0 w 162"/>
                <a:gd name="T69" fmla="*/ 0 h 209"/>
                <a:gd name="T70" fmla="*/ 0 w 162"/>
                <a:gd name="T71" fmla="*/ 0 h 209"/>
                <a:gd name="T72" fmla="*/ 0 w 162"/>
                <a:gd name="T73" fmla="*/ 0 h 2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" h="209">
                  <a:moveTo>
                    <a:pt x="162" y="171"/>
                  </a:moveTo>
                  <a:lnTo>
                    <a:pt x="162" y="171"/>
                  </a:lnTo>
                  <a:lnTo>
                    <a:pt x="150" y="169"/>
                  </a:lnTo>
                  <a:lnTo>
                    <a:pt x="140" y="165"/>
                  </a:lnTo>
                  <a:lnTo>
                    <a:pt x="130" y="160"/>
                  </a:lnTo>
                  <a:lnTo>
                    <a:pt x="119" y="154"/>
                  </a:lnTo>
                  <a:lnTo>
                    <a:pt x="110" y="146"/>
                  </a:lnTo>
                  <a:lnTo>
                    <a:pt x="101" y="135"/>
                  </a:lnTo>
                  <a:lnTo>
                    <a:pt x="92" y="124"/>
                  </a:lnTo>
                  <a:lnTo>
                    <a:pt x="84" y="112"/>
                  </a:lnTo>
                  <a:lnTo>
                    <a:pt x="76" y="99"/>
                  </a:lnTo>
                  <a:lnTo>
                    <a:pt x="70" y="86"/>
                  </a:lnTo>
                  <a:lnTo>
                    <a:pt x="63" y="72"/>
                  </a:lnTo>
                  <a:lnTo>
                    <a:pt x="57" y="58"/>
                  </a:lnTo>
                  <a:lnTo>
                    <a:pt x="53" y="42"/>
                  </a:lnTo>
                  <a:lnTo>
                    <a:pt x="49" y="28"/>
                  </a:lnTo>
                  <a:lnTo>
                    <a:pt x="44" y="13"/>
                  </a:lnTo>
                  <a:lnTo>
                    <a:pt x="41" y="0"/>
                  </a:lnTo>
                  <a:lnTo>
                    <a:pt x="0" y="8"/>
                  </a:lnTo>
                  <a:lnTo>
                    <a:pt x="3" y="23"/>
                  </a:lnTo>
                  <a:lnTo>
                    <a:pt x="8" y="38"/>
                  </a:lnTo>
                  <a:lnTo>
                    <a:pt x="12" y="55"/>
                  </a:lnTo>
                  <a:lnTo>
                    <a:pt x="19" y="70"/>
                  </a:lnTo>
                  <a:lnTo>
                    <a:pt x="24" y="86"/>
                  </a:lnTo>
                  <a:lnTo>
                    <a:pt x="31" y="102"/>
                  </a:lnTo>
                  <a:lnTo>
                    <a:pt x="39" y="117"/>
                  </a:lnTo>
                  <a:lnTo>
                    <a:pt x="48" y="132"/>
                  </a:lnTo>
                  <a:lnTo>
                    <a:pt x="57" y="147"/>
                  </a:lnTo>
                  <a:lnTo>
                    <a:pt x="68" y="160"/>
                  </a:lnTo>
                  <a:lnTo>
                    <a:pt x="80" y="172"/>
                  </a:lnTo>
                  <a:lnTo>
                    <a:pt x="93" y="184"/>
                  </a:lnTo>
                  <a:lnTo>
                    <a:pt x="108" y="194"/>
                  </a:lnTo>
                  <a:lnTo>
                    <a:pt x="123" y="201"/>
                  </a:lnTo>
                  <a:lnTo>
                    <a:pt x="139" y="207"/>
                  </a:lnTo>
                  <a:lnTo>
                    <a:pt x="158" y="209"/>
                  </a:lnTo>
                  <a:lnTo>
                    <a:pt x="162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2" name="Freeform 251"/>
            <p:cNvSpPr>
              <a:spLocks/>
            </p:cNvSpPr>
            <p:nvPr/>
          </p:nvSpPr>
          <p:spPr bwMode="auto">
            <a:xfrm>
              <a:off x="5088" y="3441"/>
              <a:ext cx="15" cy="18"/>
            </a:xfrm>
            <a:custGeom>
              <a:avLst/>
              <a:gdLst>
                <a:gd name="T0" fmla="*/ 0 w 185"/>
                <a:gd name="T1" fmla="*/ 0 h 220"/>
                <a:gd name="T2" fmla="*/ 0 w 185"/>
                <a:gd name="T3" fmla="*/ 0 h 220"/>
                <a:gd name="T4" fmla="*/ 0 w 185"/>
                <a:gd name="T5" fmla="*/ 0 h 220"/>
                <a:gd name="T6" fmla="*/ 0 w 185"/>
                <a:gd name="T7" fmla="*/ 0 h 220"/>
                <a:gd name="T8" fmla="*/ 0 w 185"/>
                <a:gd name="T9" fmla="*/ 0 h 220"/>
                <a:gd name="T10" fmla="*/ 0 w 185"/>
                <a:gd name="T11" fmla="*/ 0 h 220"/>
                <a:gd name="T12" fmla="*/ 0 w 185"/>
                <a:gd name="T13" fmla="*/ 0 h 220"/>
                <a:gd name="T14" fmla="*/ 0 w 185"/>
                <a:gd name="T15" fmla="*/ 0 h 220"/>
                <a:gd name="T16" fmla="*/ 0 w 185"/>
                <a:gd name="T17" fmla="*/ 0 h 220"/>
                <a:gd name="T18" fmla="*/ 0 w 185"/>
                <a:gd name="T19" fmla="*/ 0 h 220"/>
                <a:gd name="T20" fmla="*/ 0 w 185"/>
                <a:gd name="T21" fmla="*/ 0 h 220"/>
                <a:gd name="T22" fmla="*/ 0 w 185"/>
                <a:gd name="T23" fmla="*/ 0 h 220"/>
                <a:gd name="T24" fmla="*/ 0 w 185"/>
                <a:gd name="T25" fmla="*/ 0 h 220"/>
                <a:gd name="T26" fmla="*/ 0 w 185"/>
                <a:gd name="T27" fmla="*/ 0 h 220"/>
                <a:gd name="T28" fmla="*/ 0 w 185"/>
                <a:gd name="T29" fmla="*/ 0 h 220"/>
                <a:gd name="T30" fmla="*/ 0 w 185"/>
                <a:gd name="T31" fmla="*/ 0 h 220"/>
                <a:gd name="T32" fmla="*/ 0 w 185"/>
                <a:gd name="T33" fmla="*/ 0 h 220"/>
                <a:gd name="T34" fmla="*/ 0 w 185"/>
                <a:gd name="T35" fmla="*/ 0 h 220"/>
                <a:gd name="T36" fmla="*/ 0 w 185"/>
                <a:gd name="T37" fmla="*/ 0 h 220"/>
                <a:gd name="T38" fmla="*/ 0 w 185"/>
                <a:gd name="T39" fmla="*/ 0 h 220"/>
                <a:gd name="T40" fmla="*/ 0 w 185"/>
                <a:gd name="T41" fmla="*/ 0 h 220"/>
                <a:gd name="T42" fmla="*/ 0 w 185"/>
                <a:gd name="T43" fmla="*/ 0 h 220"/>
                <a:gd name="T44" fmla="*/ 0 w 185"/>
                <a:gd name="T45" fmla="*/ 0 h 220"/>
                <a:gd name="T46" fmla="*/ 0 w 185"/>
                <a:gd name="T47" fmla="*/ 0 h 220"/>
                <a:gd name="T48" fmla="*/ 0 w 185"/>
                <a:gd name="T49" fmla="*/ 0 h 220"/>
                <a:gd name="T50" fmla="*/ 0 w 185"/>
                <a:gd name="T51" fmla="*/ 0 h 220"/>
                <a:gd name="T52" fmla="*/ 0 w 185"/>
                <a:gd name="T53" fmla="*/ 0 h 220"/>
                <a:gd name="T54" fmla="*/ 0 w 185"/>
                <a:gd name="T55" fmla="*/ 0 h 220"/>
                <a:gd name="T56" fmla="*/ 0 w 185"/>
                <a:gd name="T57" fmla="*/ 0 h 220"/>
                <a:gd name="T58" fmla="*/ 0 w 185"/>
                <a:gd name="T59" fmla="*/ 0 h 220"/>
                <a:gd name="T60" fmla="*/ 0 w 185"/>
                <a:gd name="T61" fmla="*/ 0 h 220"/>
                <a:gd name="T62" fmla="*/ 0 w 185"/>
                <a:gd name="T63" fmla="*/ 0 h 220"/>
                <a:gd name="T64" fmla="*/ 0 w 185"/>
                <a:gd name="T65" fmla="*/ 0 h 220"/>
                <a:gd name="T66" fmla="*/ 0 w 185"/>
                <a:gd name="T67" fmla="*/ 0 h 220"/>
                <a:gd name="T68" fmla="*/ 0 w 185"/>
                <a:gd name="T69" fmla="*/ 0 h 220"/>
                <a:gd name="T70" fmla="*/ 0 w 185"/>
                <a:gd name="T71" fmla="*/ 0 h 220"/>
                <a:gd name="T72" fmla="*/ 0 w 185"/>
                <a:gd name="T73" fmla="*/ 0 h 2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5" h="220">
                  <a:moveTo>
                    <a:pt x="144" y="0"/>
                  </a:moveTo>
                  <a:lnTo>
                    <a:pt x="144" y="0"/>
                  </a:lnTo>
                  <a:lnTo>
                    <a:pt x="140" y="13"/>
                  </a:lnTo>
                  <a:lnTo>
                    <a:pt x="135" y="28"/>
                  </a:lnTo>
                  <a:lnTo>
                    <a:pt x="130" y="43"/>
                  </a:lnTo>
                  <a:lnTo>
                    <a:pt x="123" y="60"/>
                  </a:lnTo>
                  <a:lnTo>
                    <a:pt x="115" y="76"/>
                  </a:lnTo>
                  <a:lnTo>
                    <a:pt x="108" y="92"/>
                  </a:lnTo>
                  <a:lnTo>
                    <a:pt x="98" y="107"/>
                  </a:lnTo>
                  <a:lnTo>
                    <a:pt x="89" y="121"/>
                  </a:lnTo>
                  <a:lnTo>
                    <a:pt x="77" y="135"/>
                  </a:lnTo>
                  <a:lnTo>
                    <a:pt x="68" y="148"/>
                  </a:lnTo>
                  <a:lnTo>
                    <a:pt x="57" y="159"/>
                  </a:lnTo>
                  <a:lnTo>
                    <a:pt x="45" y="167"/>
                  </a:lnTo>
                  <a:lnTo>
                    <a:pt x="34" y="174"/>
                  </a:lnTo>
                  <a:lnTo>
                    <a:pt x="23" y="179"/>
                  </a:lnTo>
                  <a:lnTo>
                    <a:pt x="14" y="182"/>
                  </a:lnTo>
                  <a:lnTo>
                    <a:pt x="4" y="182"/>
                  </a:lnTo>
                  <a:lnTo>
                    <a:pt x="0" y="220"/>
                  </a:lnTo>
                  <a:lnTo>
                    <a:pt x="20" y="220"/>
                  </a:lnTo>
                  <a:lnTo>
                    <a:pt x="39" y="215"/>
                  </a:lnTo>
                  <a:lnTo>
                    <a:pt x="56" y="208"/>
                  </a:lnTo>
                  <a:lnTo>
                    <a:pt x="71" y="199"/>
                  </a:lnTo>
                  <a:lnTo>
                    <a:pt x="85" y="187"/>
                  </a:lnTo>
                  <a:lnTo>
                    <a:pt x="100" y="174"/>
                  </a:lnTo>
                  <a:lnTo>
                    <a:pt x="112" y="160"/>
                  </a:lnTo>
                  <a:lnTo>
                    <a:pt x="124" y="143"/>
                  </a:lnTo>
                  <a:lnTo>
                    <a:pt x="135" y="127"/>
                  </a:lnTo>
                  <a:lnTo>
                    <a:pt x="144" y="110"/>
                  </a:lnTo>
                  <a:lnTo>
                    <a:pt x="154" y="92"/>
                  </a:lnTo>
                  <a:lnTo>
                    <a:pt x="161" y="76"/>
                  </a:lnTo>
                  <a:lnTo>
                    <a:pt x="169" y="58"/>
                  </a:lnTo>
                  <a:lnTo>
                    <a:pt x="176" y="40"/>
                  </a:lnTo>
                  <a:lnTo>
                    <a:pt x="181" y="25"/>
                  </a:lnTo>
                  <a:lnTo>
                    <a:pt x="185" y="1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3" name="Freeform 252"/>
            <p:cNvSpPr>
              <a:spLocks/>
            </p:cNvSpPr>
            <p:nvPr/>
          </p:nvSpPr>
          <p:spPr bwMode="auto">
            <a:xfrm>
              <a:off x="5100" y="3397"/>
              <a:ext cx="7" cy="45"/>
            </a:xfrm>
            <a:custGeom>
              <a:avLst/>
              <a:gdLst>
                <a:gd name="T0" fmla="*/ 0 w 93"/>
                <a:gd name="T1" fmla="*/ 0 h 531"/>
                <a:gd name="T2" fmla="*/ 0 w 93"/>
                <a:gd name="T3" fmla="*/ 0 h 531"/>
                <a:gd name="T4" fmla="*/ 0 w 93"/>
                <a:gd name="T5" fmla="*/ 0 h 531"/>
                <a:gd name="T6" fmla="*/ 0 w 93"/>
                <a:gd name="T7" fmla="*/ 0 h 531"/>
                <a:gd name="T8" fmla="*/ 0 w 93"/>
                <a:gd name="T9" fmla="*/ 0 h 531"/>
                <a:gd name="T10" fmla="*/ 0 w 93"/>
                <a:gd name="T11" fmla="*/ 0 h 531"/>
                <a:gd name="T12" fmla="*/ 0 w 93"/>
                <a:gd name="T13" fmla="*/ 0 h 531"/>
                <a:gd name="T14" fmla="*/ 0 w 93"/>
                <a:gd name="T15" fmla="*/ 0 h 531"/>
                <a:gd name="T16" fmla="*/ 0 w 93"/>
                <a:gd name="T17" fmla="*/ 0 h 531"/>
                <a:gd name="T18" fmla="*/ 0 w 93"/>
                <a:gd name="T19" fmla="*/ 0 h 531"/>
                <a:gd name="T20" fmla="*/ 0 w 93"/>
                <a:gd name="T21" fmla="*/ 0 h 531"/>
                <a:gd name="T22" fmla="*/ 0 w 93"/>
                <a:gd name="T23" fmla="*/ 0 h 531"/>
                <a:gd name="T24" fmla="*/ 0 w 93"/>
                <a:gd name="T25" fmla="*/ 0 h 531"/>
                <a:gd name="T26" fmla="*/ 0 w 93"/>
                <a:gd name="T27" fmla="*/ 0 h 531"/>
                <a:gd name="T28" fmla="*/ 0 w 93"/>
                <a:gd name="T29" fmla="*/ 0 h 531"/>
                <a:gd name="T30" fmla="*/ 0 w 93"/>
                <a:gd name="T31" fmla="*/ 0 h 531"/>
                <a:gd name="T32" fmla="*/ 0 w 93"/>
                <a:gd name="T33" fmla="*/ 0 h 531"/>
                <a:gd name="T34" fmla="*/ 0 w 93"/>
                <a:gd name="T35" fmla="*/ 0 h 531"/>
                <a:gd name="T36" fmla="*/ 0 w 93"/>
                <a:gd name="T37" fmla="*/ 0 h 531"/>
                <a:gd name="T38" fmla="*/ 0 w 93"/>
                <a:gd name="T39" fmla="*/ 0 h 531"/>
                <a:gd name="T40" fmla="*/ 0 w 93"/>
                <a:gd name="T41" fmla="*/ 0 h 531"/>
                <a:gd name="T42" fmla="*/ 0 w 93"/>
                <a:gd name="T43" fmla="*/ 0 h 531"/>
                <a:gd name="T44" fmla="*/ 0 w 93"/>
                <a:gd name="T45" fmla="*/ 0 h 531"/>
                <a:gd name="T46" fmla="*/ 0 w 93"/>
                <a:gd name="T47" fmla="*/ 0 h 531"/>
                <a:gd name="T48" fmla="*/ 0 w 93"/>
                <a:gd name="T49" fmla="*/ 0 h 531"/>
                <a:gd name="T50" fmla="*/ 0 w 93"/>
                <a:gd name="T51" fmla="*/ 0 h 531"/>
                <a:gd name="T52" fmla="*/ 0 w 93"/>
                <a:gd name="T53" fmla="*/ 0 h 531"/>
                <a:gd name="T54" fmla="*/ 0 w 93"/>
                <a:gd name="T55" fmla="*/ 0 h 531"/>
                <a:gd name="T56" fmla="*/ 0 w 93"/>
                <a:gd name="T57" fmla="*/ 0 h 531"/>
                <a:gd name="T58" fmla="*/ 0 w 93"/>
                <a:gd name="T59" fmla="*/ 0 h 531"/>
                <a:gd name="T60" fmla="*/ 0 w 93"/>
                <a:gd name="T61" fmla="*/ 0 h 531"/>
                <a:gd name="T62" fmla="*/ 0 w 93"/>
                <a:gd name="T63" fmla="*/ 0 h 531"/>
                <a:gd name="T64" fmla="*/ 0 w 93"/>
                <a:gd name="T65" fmla="*/ 0 h 531"/>
                <a:gd name="T66" fmla="*/ 0 w 93"/>
                <a:gd name="T67" fmla="*/ 0 h 531"/>
                <a:gd name="T68" fmla="*/ 0 w 93"/>
                <a:gd name="T69" fmla="*/ 0 h 531"/>
                <a:gd name="T70" fmla="*/ 0 w 93"/>
                <a:gd name="T71" fmla="*/ 0 h 531"/>
                <a:gd name="T72" fmla="*/ 0 w 93"/>
                <a:gd name="T73" fmla="*/ 0 h 5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3" h="531">
                  <a:moveTo>
                    <a:pt x="47" y="2"/>
                  </a:moveTo>
                  <a:lnTo>
                    <a:pt x="47" y="2"/>
                  </a:lnTo>
                  <a:lnTo>
                    <a:pt x="49" y="37"/>
                  </a:lnTo>
                  <a:lnTo>
                    <a:pt x="49" y="70"/>
                  </a:lnTo>
                  <a:lnTo>
                    <a:pt x="50" y="103"/>
                  </a:lnTo>
                  <a:lnTo>
                    <a:pt x="50" y="137"/>
                  </a:lnTo>
                  <a:lnTo>
                    <a:pt x="50" y="169"/>
                  </a:lnTo>
                  <a:lnTo>
                    <a:pt x="50" y="201"/>
                  </a:lnTo>
                  <a:lnTo>
                    <a:pt x="48" y="234"/>
                  </a:lnTo>
                  <a:lnTo>
                    <a:pt x="46" y="266"/>
                  </a:lnTo>
                  <a:lnTo>
                    <a:pt x="42" y="297"/>
                  </a:lnTo>
                  <a:lnTo>
                    <a:pt x="39" y="330"/>
                  </a:lnTo>
                  <a:lnTo>
                    <a:pt x="34" y="361"/>
                  </a:lnTo>
                  <a:lnTo>
                    <a:pt x="29" y="393"/>
                  </a:lnTo>
                  <a:lnTo>
                    <a:pt x="23" y="424"/>
                  </a:lnTo>
                  <a:lnTo>
                    <a:pt x="16" y="456"/>
                  </a:lnTo>
                  <a:lnTo>
                    <a:pt x="9" y="490"/>
                  </a:lnTo>
                  <a:lnTo>
                    <a:pt x="0" y="521"/>
                  </a:lnTo>
                  <a:lnTo>
                    <a:pt x="41" y="531"/>
                  </a:lnTo>
                  <a:lnTo>
                    <a:pt x="50" y="498"/>
                  </a:lnTo>
                  <a:lnTo>
                    <a:pt x="57" y="464"/>
                  </a:lnTo>
                  <a:lnTo>
                    <a:pt x="64" y="432"/>
                  </a:lnTo>
                  <a:lnTo>
                    <a:pt x="70" y="400"/>
                  </a:lnTo>
                  <a:lnTo>
                    <a:pt x="75" y="367"/>
                  </a:lnTo>
                  <a:lnTo>
                    <a:pt x="80" y="334"/>
                  </a:lnTo>
                  <a:lnTo>
                    <a:pt x="83" y="301"/>
                  </a:lnTo>
                  <a:lnTo>
                    <a:pt x="87" y="268"/>
                  </a:lnTo>
                  <a:lnTo>
                    <a:pt x="89" y="236"/>
                  </a:lnTo>
                  <a:lnTo>
                    <a:pt x="91" y="203"/>
                  </a:lnTo>
                  <a:lnTo>
                    <a:pt x="93" y="169"/>
                  </a:lnTo>
                  <a:lnTo>
                    <a:pt x="93" y="137"/>
                  </a:lnTo>
                  <a:lnTo>
                    <a:pt x="93" y="103"/>
                  </a:lnTo>
                  <a:lnTo>
                    <a:pt x="92" y="68"/>
                  </a:lnTo>
                  <a:lnTo>
                    <a:pt x="90" y="35"/>
                  </a:lnTo>
                  <a:lnTo>
                    <a:pt x="88" y="0"/>
                  </a:lnTo>
                  <a:lnTo>
                    <a:pt x="4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4" name="Freeform 253"/>
            <p:cNvSpPr>
              <a:spLocks/>
            </p:cNvSpPr>
            <p:nvPr/>
          </p:nvSpPr>
          <p:spPr bwMode="auto">
            <a:xfrm>
              <a:off x="5095" y="3367"/>
              <a:ext cx="12" cy="30"/>
            </a:xfrm>
            <a:custGeom>
              <a:avLst/>
              <a:gdLst>
                <a:gd name="T0" fmla="*/ 0 w 143"/>
                <a:gd name="T1" fmla="*/ 0 h 370"/>
                <a:gd name="T2" fmla="*/ 0 w 143"/>
                <a:gd name="T3" fmla="*/ 0 h 370"/>
                <a:gd name="T4" fmla="*/ 0 w 143"/>
                <a:gd name="T5" fmla="*/ 0 h 370"/>
                <a:gd name="T6" fmla="*/ 0 w 143"/>
                <a:gd name="T7" fmla="*/ 0 h 370"/>
                <a:gd name="T8" fmla="*/ 0 w 143"/>
                <a:gd name="T9" fmla="*/ 0 h 370"/>
                <a:gd name="T10" fmla="*/ 0 w 143"/>
                <a:gd name="T11" fmla="*/ 0 h 370"/>
                <a:gd name="T12" fmla="*/ 0 w 143"/>
                <a:gd name="T13" fmla="*/ 0 h 370"/>
                <a:gd name="T14" fmla="*/ 0 w 143"/>
                <a:gd name="T15" fmla="*/ 0 h 370"/>
                <a:gd name="T16" fmla="*/ 0 w 143"/>
                <a:gd name="T17" fmla="*/ 0 h 370"/>
                <a:gd name="T18" fmla="*/ 0 w 143"/>
                <a:gd name="T19" fmla="*/ 0 h 370"/>
                <a:gd name="T20" fmla="*/ 0 w 143"/>
                <a:gd name="T21" fmla="*/ 0 h 370"/>
                <a:gd name="T22" fmla="*/ 0 w 143"/>
                <a:gd name="T23" fmla="*/ 0 h 370"/>
                <a:gd name="T24" fmla="*/ 0 w 143"/>
                <a:gd name="T25" fmla="*/ 0 h 370"/>
                <a:gd name="T26" fmla="*/ 0 w 143"/>
                <a:gd name="T27" fmla="*/ 0 h 370"/>
                <a:gd name="T28" fmla="*/ 0 w 143"/>
                <a:gd name="T29" fmla="*/ 0 h 370"/>
                <a:gd name="T30" fmla="*/ 0 w 143"/>
                <a:gd name="T31" fmla="*/ 0 h 370"/>
                <a:gd name="T32" fmla="*/ 0 w 143"/>
                <a:gd name="T33" fmla="*/ 0 h 370"/>
                <a:gd name="T34" fmla="*/ 0 w 143"/>
                <a:gd name="T35" fmla="*/ 0 h 370"/>
                <a:gd name="T36" fmla="*/ 0 w 143"/>
                <a:gd name="T37" fmla="*/ 0 h 370"/>
                <a:gd name="T38" fmla="*/ 0 w 143"/>
                <a:gd name="T39" fmla="*/ 0 h 370"/>
                <a:gd name="T40" fmla="*/ 0 w 143"/>
                <a:gd name="T41" fmla="*/ 0 h 370"/>
                <a:gd name="T42" fmla="*/ 0 w 143"/>
                <a:gd name="T43" fmla="*/ 0 h 370"/>
                <a:gd name="T44" fmla="*/ 0 w 143"/>
                <a:gd name="T45" fmla="*/ 0 h 370"/>
                <a:gd name="T46" fmla="*/ 0 w 143"/>
                <a:gd name="T47" fmla="*/ 0 h 370"/>
                <a:gd name="T48" fmla="*/ 0 w 143"/>
                <a:gd name="T49" fmla="*/ 0 h 370"/>
                <a:gd name="T50" fmla="*/ 0 w 143"/>
                <a:gd name="T51" fmla="*/ 0 h 370"/>
                <a:gd name="T52" fmla="*/ 0 w 143"/>
                <a:gd name="T53" fmla="*/ 0 h 370"/>
                <a:gd name="T54" fmla="*/ 0 w 143"/>
                <a:gd name="T55" fmla="*/ 0 h 370"/>
                <a:gd name="T56" fmla="*/ 0 w 143"/>
                <a:gd name="T57" fmla="*/ 0 h 370"/>
                <a:gd name="T58" fmla="*/ 0 w 143"/>
                <a:gd name="T59" fmla="*/ 0 h 370"/>
                <a:gd name="T60" fmla="*/ 0 w 143"/>
                <a:gd name="T61" fmla="*/ 0 h 370"/>
                <a:gd name="T62" fmla="*/ 0 w 143"/>
                <a:gd name="T63" fmla="*/ 0 h 370"/>
                <a:gd name="T64" fmla="*/ 0 w 143"/>
                <a:gd name="T65" fmla="*/ 0 h 370"/>
                <a:gd name="T66" fmla="*/ 0 w 143"/>
                <a:gd name="T67" fmla="*/ 0 h 370"/>
                <a:gd name="T68" fmla="*/ 0 w 143"/>
                <a:gd name="T69" fmla="*/ 0 h 370"/>
                <a:gd name="T70" fmla="*/ 0 w 143"/>
                <a:gd name="T71" fmla="*/ 0 h 370"/>
                <a:gd name="T72" fmla="*/ 0 w 143"/>
                <a:gd name="T73" fmla="*/ 0 h 3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370">
                  <a:moveTo>
                    <a:pt x="0" y="39"/>
                  </a:moveTo>
                  <a:lnTo>
                    <a:pt x="0" y="39"/>
                  </a:lnTo>
                  <a:lnTo>
                    <a:pt x="8" y="42"/>
                  </a:lnTo>
                  <a:lnTo>
                    <a:pt x="16" y="49"/>
                  </a:lnTo>
                  <a:lnTo>
                    <a:pt x="25" y="60"/>
                  </a:lnTo>
                  <a:lnTo>
                    <a:pt x="35" y="75"/>
                  </a:lnTo>
                  <a:lnTo>
                    <a:pt x="43" y="92"/>
                  </a:lnTo>
                  <a:lnTo>
                    <a:pt x="52" y="113"/>
                  </a:lnTo>
                  <a:lnTo>
                    <a:pt x="60" y="137"/>
                  </a:lnTo>
                  <a:lnTo>
                    <a:pt x="67" y="161"/>
                  </a:lnTo>
                  <a:lnTo>
                    <a:pt x="74" y="187"/>
                  </a:lnTo>
                  <a:lnTo>
                    <a:pt x="80" y="215"/>
                  </a:lnTo>
                  <a:lnTo>
                    <a:pt x="85" y="241"/>
                  </a:lnTo>
                  <a:lnTo>
                    <a:pt x="90" y="269"/>
                  </a:lnTo>
                  <a:lnTo>
                    <a:pt x="94" y="296"/>
                  </a:lnTo>
                  <a:lnTo>
                    <a:pt x="97" y="322"/>
                  </a:lnTo>
                  <a:lnTo>
                    <a:pt x="99" y="347"/>
                  </a:lnTo>
                  <a:lnTo>
                    <a:pt x="102" y="370"/>
                  </a:lnTo>
                  <a:lnTo>
                    <a:pt x="143" y="368"/>
                  </a:lnTo>
                  <a:lnTo>
                    <a:pt x="140" y="343"/>
                  </a:lnTo>
                  <a:lnTo>
                    <a:pt x="138" y="318"/>
                  </a:lnTo>
                  <a:lnTo>
                    <a:pt x="135" y="290"/>
                  </a:lnTo>
                  <a:lnTo>
                    <a:pt x="131" y="263"/>
                  </a:lnTo>
                  <a:lnTo>
                    <a:pt x="126" y="235"/>
                  </a:lnTo>
                  <a:lnTo>
                    <a:pt x="121" y="206"/>
                  </a:lnTo>
                  <a:lnTo>
                    <a:pt x="115" y="179"/>
                  </a:lnTo>
                  <a:lnTo>
                    <a:pt x="108" y="151"/>
                  </a:lnTo>
                  <a:lnTo>
                    <a:pt x="101" y="125"/>
                  </a:lnTo>
                  <a:lnTo>
                    <a:pt x="91" y="101"/>
                  </a:lnTo>
                  <a:lnTo>
                    <a:pt x="82" y="78"/>
                  </a:lnTo>
                  <a:lnTo>
                    <a:pt x="71" y="57"/>
                  </a:lnTo>
                  <a:lnTo>
                    <a:pt x="60" y="38"/>
                  </a:lnTo>
                  <a:lnTo>
                    <a:pt x="47" y="22"/>
                  </a:lnTo>
                  <a:lnTo>
                    <a:pt x="31" y="9"/>
                  </a:lnTo>
                  <a:lnTo>
                    <a:pt x="1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5" name="Freeform 254"/>
            <p:cNvSpPr>
              <a:spLocks/>
            </p:cNvSpPr>
            <p:nvPr/>
          </p:nvSpPr>
          <p:spPr bwMode="auto">
            <a:xfrm>
              <a:off x="5077" y="3522"/>
              <a:ext cx="384" cy="328"/>
            </a:xfrm>
            <a:custGeom>
              <a:avLst/>
              <a:gdLst>
                <a:gd name="T0" fmla="*/ 0 w 4616"/>
                <a:gd name="T1" fmla="*/ 0 h 3935"/>
                <a:gd name="T2" fmla="*/ 0 w 4616"/>
                <a:gd name="T3" fmla="*/ 0 h 3935"/>
                <a:gd name="T4" fmla="*/ 0 w 4616"/>
                <a:gd name="T5" fmla="*/ 0 h 3935"/>
                <a:gd name="T6" fmla="*/ 0 w 4616"/>
                <a:gd name="T7" fmla="*/ 0 h 3935"/>
                <a:gd name="T8" fmla="*/ 0 w 4616"/>
                <a:gd name="T9" fmla="*/ 0 h 3935"/>
                <a:gd name="T10" fmla="*/ 0 w 4616"/>
                <a:gd name="T11" fmla="*/ 0 h 3935"/>
                <a:gd name="T12" fmla="*/ 0 w 4616"/>
                <a:gd name="T13" fmla="*/ 0 h 3935"/>
                <a:gd name="T14" fmla="*/ 0 w 4616"/>
                <a:gd name="T15" fmla="*/ 0 h 3935"/>
                <a:gd name="T16" fmla="*/ 0 w 4616"/>
                <a:gd name="T17" fmla="*/ 0 h 3935"/>
                <a:gd name="T18" fmla="*/ 0 w 4616"/>
                <a:gd name="T19" fmla="*/ 0 h 3935"/>
                <a:gd name="T20" fmla="*/ 0 w 4616"/>
                <a:gd name="T21" fmla="*/ 0 h 3935"/>
                <a:gd name="T22" fmla="*/ 0 w 4616"/>
                <a:gd name="T23" fmla="*/ 0 h 3935"/>
                <a:gd name="T24" fmla="*/ 0 w 4616"/>
                <a:gd name="T25" fmla="*/ 0 h 3935"/>
                <a:gd name="T26" fmla="*/ 0 w 4616"/>
                <a:gd name="T27" fmla="*/ 0 h 3935"/>
                <a:gd name="T28" fmla="*/ 0 w 4616"/>
                <a:gd name="T29" fmla="*/ 0 h 3935"/>
                <a:gd name="T30" fmla="*/ 0 w 4616"/>
                <a:gd name="T31" fmla="*/ 0 h 3935"/>
                <a:gd name="T32" fmla="*/ 0 w 4616"/>
                <a:gd name="T33" fmla="*/ 0 h 3935"/>
                <a:gd name="T34" fmla="*/ 0 w 4616"/>
                <a:gd name="T35" fmla="*/ 0 h 3935"/>
                <a:gd name="T36" fmla="*/ 0 w 4616"/>
                <a:gd name="T37" fmla="*/ 0 h 3935"/>
                <a:gd name="T38" fmla="*/ 0 w 4616"/>
                <a:gd name="T39" fmla="*/ 0 h 3935"/>
                <a:gd name="T40" fmla="*/ 0 w 4616"/>
                <a:gd name="T41" fmla="*/ 0 h 3935"/>
                <a:gd name="T42" fmla="*/ 0 w 4616"/>
                <a:gd name="T43" fmla="*/ 0 h 3935"/>
                <a:gd name="T44" fmla="*/ 0 w 4616"/>
                <a:gd name="T45" fmla="*/ 0 h 3935"/>
                <a:gd name="T46" fmla="*/ 0 w 4616"/>
                <a:gd name="T47" fmla="*/ 0 h 3935"/>
                <a:gd name="T48" fmla="*/ 0 w 4616"/>
                <a:gd name="T49" fmla="*/ 0 h 3935"/>
                <a:gd name="T50" fmla="*/ 0 w 4616"/>
                <a:gd name="T51" fmla="*/ 0 h 3935"/>
                <a:gd name="T52" fmla="*/ 0 w 4616"/>
                <a:gd name="T53" fmla="*/ 0 h 3935"/>
                <a:gd name="T54" fmla="*/ 0 w 4616"/>
                <a:gd name="T55" fmla="*/ 0 h 3935"/>
                <a:gd name="T56" fmla="*/ 0 w 4616"/>
                <a:gd name="T57" fmla="*/ 0 h 3935"/>
                <a:gd name="T58" fmla="*/ 0 w 4616"/>
                <a:gd name="T59" fmla="*/ 0 h 3935"/>
                <a:gd name="T60" fmla="*/ 0 w 4616"/>
                <a:gd name="T61" fmla="*/ 0 h 3935"/>
                <a:gd name="T62" fmla="*/ 0 w 4616"/>
                <a:gd name="T63" fmla="*/ 0 h 3935"/>
                <a:gd name="T64" fmla="*/ 0 w 4616"/>
                <a:gd name="T65" fmla="*/ 0 h 3935"/>
                <a:gd name="T66" fmla="*/ 0 w 4616"/>
                <a:gd name="T67" fmla="*/ 0 h 3935"/>
                <a:gd name="T68" fmla="*/ 0 w 4616"/>
                <a:gd name="T69" fmla="*/ 0 h 3935"/>
                <a:gd name="T70" fmla="*/ 0 w 4616"/>
                <a:gd name="T71" fmla="*/ 0 h 3935"/>
                <a:gd name="T72" fmla="*/ 0 w 4616"/>
                <a:gd name="T73" fmla="*/ 0 h 3935"/>
                <a:gd name="T74" fmla="*/ 0 w 4616"/>
                <a:gd name="T75" fmla="*/ 0 h 3935"/>
                <a:gd name="T76" fmla="*/ 0 w 4616"/>
                <a:gd name="T77" fmla="*/ 0 h 3935"/>
                <a:gd name="T78" fmla="*/ 0 w 4616"/>
                <a:gd name="T79" fmla="*/ 0 h 3935"/>
                <a:gd name="T80" fmla="*/ 0 w 4616"/>
                <a:gd name="T81" fmla="*/ 0 h 3935"/>
                <a:gd name="T82" fmla="*/ 0 w 4616"/>
                <a:gd name="T83" fmla="*/ 0 h 3935"/>
                <a:gd name="T84" fmla="*/ 0 w 4616"/>
                <a:gd name="T85" fmla="*/ 0 h 3935"/>
                <a:gd name="T86" fmla="*/ 0 w 4616"/>
                <a:gd name="T87" fmla="*/ 0 h 3935"/>
                <a:gd name="T88" fmla="*/ 0 w 4616"/>
                <a:gd name="T89" fmla="*/ 0 h 3935"/>
                <a:gd name="T90" fmla="*/ 0 w 4616"/>
                <a:gd name="T91" fmla="*/ 0 h 3935"/>
                <a:gd name="T92" fmla="*/ 0 w 4616"/>
                <a:gd name="T93" fmla="*/ 0 h 3935"/>
                <a:gd name="T94" fmla="*/ 0 w 4616"/>
                <a:gd name="T95" fmla="*/ 0 h 3935"/>
                <a:gd name="T96" fmla="*/ 0 w 4616"/>
                <a:gd name="T97" fmla="*/ 0 h 3935"/>
                <a:gd name="T98" fmla="*/ 0 w 4616"/>
                <a:gd name="T99" fmla="*/ 0 h 3935"/>
                <a:gd name="T100" fmla="*/ 0 w 4616"/>
                <a:gd name="T101" fmla="*/ 0 h 3935"/>
                <a:gd name="T102" fmla="*/ 0 w 4616"/>
                <a:gd name="T103" fmla="*/ 0 h 3935"/>
                <a:gd name="T104" fmla="*/ 0 w 4616"/>
                <a:gd name="T105" fmla="*/ 0 h 3935"/>
                <a:gd name="T106" fmla="*/ 0 w 4616"/>
                <a:gd name="T107" fmla="*/ 0 h 3935"/>
                <a:gd name="T108" fmla="*/ 0 w 4616"/>
                <a:gd name="T109" fmla="*/ 0 h 3935"/>
                <a:gd name="T110" fmla="*/ 0 w 4616"/>
                <a:gd name="T111" fmla="*/ 0 h 3935"/>
                <a:gd name="T112" fmla="*/ 0 w 4616"/>
                <a:gd name="T113" fmla="*/ 0 h 3935"/>
                <a:gd name="T114" fmla="*/ 0 w 4616"/>
                <a:gd name="T115" fmla="*/ 0 h 3935"/>
                <a:gd name="T116" fmla="*/ 0 w 4616"/>
                <a:gd name="T117" fmla="*/ 0 h 39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16" h="3935">
                  <a:moveTo>
                    <a:pt x="111" y="3521"/>
                  </a:moveTo>
                  <a:lnTo>
                    <a:pt x="85" y="3451"/>
                  </a:lnTo>
                  <a:lnTo>
                    <a:pt x="62" y="3380"/>
                  </a:lnTo>
                  <a:lnTo>
                    <a:pt x="40" y="3307"/>
                  </a:lnTo>
                  <a:lnTo>
                    <a:pt x="24" y="3233"/>
                  </a:lnTo>
                  <a:lnTo>
                    <a:pt x="11" y="3160"/>
                  </a:lnTo>
                  <a:lnTo>
                    <a:pt x="2" y="3087"/>
                  </a:lnTo>
                  <a:lnTo>
                    <a:pt x="0" y="3018"/>
                  </a:lnTo>
                  <a:lnTo>
                    <a:pt x="2" y="2950"/>
                  </a:lnTo>
                  <a:lnTo>
                    <a:pt x="8" y="2903"/>
                  </a:lnTo>
                  <a:lnTo>
                    <a:pt x="14" y="2857"/>
                  </a:lnTo>
                  <a:lnTo>
                    <a:pt x="24" y="2810"/>
                  </a:lnTo>
                  <a:lnTo>
                    <a:pt x="35" y="2765"/>
                  </a:lnTo>
                  <a:lnTo>
                    <a:pt x="48" y="2719"/>
                  </a:lnTo>
                  <a:lnTo>
                    <a:pt x="62" y="2674"/>
                  </a:lnTo>
                  <a:lnTo>
                    <a:pt x="78" y="2628"/>
                  </a:lnTo>
                  <a:lnTo>
                    <a:pt x="95" y="2584"/>
                  </a:lnTo>
                  <a:lnTo>
                    <a:pt x="113" y="2539"/>
                  </a:lnTo>
                  <a:lnTo>
                    <a:pt x="133" y="2496"/>
                  </a:lnTo>
                  <a:lnTo>
                    <a:pt x="153" y="2452"/>
                  </a:lnTo>
                  <a:lnTo>
                    <a:pt x="175" y="2409"/>
                  </a:lnTo>
                  <a:lnTo>
                    <a:pt x="198" y="2366"/>
                  </a:lnTo>
                  <a:lnTo>
                    <a:pt x="220" y="2324"/>
                  </a:lnTo>
                  <a:lnTo>
                    <a:pt x="245" y="2283"/>
                  </a:lnTo>
                  <a:lnTo>
                    <a:pt x="269" y="2241"/>
                  </a:lnTo>
                  <a:lnTo>
                    <a:pt x="297" y="2196"/>
                  </a:lnTo>
                  <a:lnTo>
                    <a:pt x="327" y="2150"/>
                  </a:lnTo>
                  <a:lnTo>
                    <a:pt x="357" y="2108"/>
                  </a:lnTo>
                  <a:lnTo>
                    <a:pt x="388" y="2065"/>
                  </a:lnTo>
                  <a:lnTo>
                    <a:pt x="421" y="2024"/>
                  </a:lnTo>
                  <a:lnTo>
                    <a:pt x="454" y="1983"/>
                  </a:lnTo>
                  <a:lnTo>
                    <a:pt x="489" y="1943"/>
                  </a:lnTo>
                  <a:lnTo>
                    <a:pt x="523" y="1903"/>
                  </a:lnTo>
                  <a:lnTo>
                    <a:pt x="559" y="1864"/>
                  </a:lnTo>
                  <a:lnTo>
                    <a:pt x="595" y="1826"/>
                  </a:lnTo>
                  <a:lnTo>
                    <a:pt x="630" y="1786"/>
                  </a:lnTo>
                  <a:lnTo>
                    <a:pt x="667" y="1748"/>
                  </a:lnTo>
                  <a:lnTo>
                    <a:pt x="705" y="1708"/>
                  </a:lnTo>
                  <a:lnTo>
                    <a:pt x="741" y="1669"/>
                  </a:lnTo>
                  <a:lnTo>
                    <a:pt x="778" y="1629"/>
                  </a:lnTo>
                  <a:lnTo>
                    <a:pt x="816" y="1589"/>
                  </a:lnTo>
                  <a:lnTo>
                    <a:pt x="848" y="1553"/>
                  </a:lnTo>
                  <a:lnTo>
                    <a:pt x="881" y="1516"/>
                  </a:lnTo>
                  <a:lnTo>
                    <a:pt x="913" y="1480"/>
                  </a:lnTo>
                  <a:lnTo>
                    <a:pt x="945" y="1442"/>
                  </a:lnTo>
                  <a:lnTo>
                    <a:pt x="976" y="1406"/>
                  </a:lnTo>
                  <a:lnTo>
                    <a:pt x="1008" y="1371"/>
                  </a:lnTo>
                  <a:lnTo>
                    <a:pt x="1040" y="1334"/>
                  </a:lnTo>
                  <a:lnTo>
                    <a:pt x="1071" y="1299"/>
                  </a:lnTo>
                  <a:lnTo>
                    <a:pt x="1104" y="1264"/>
                  </a:lnTo>
                  <a:lnTo>
                    <a:pt x="1137" y="1231"/>
                  </a:lnTo>
                  <a:lnTo>
                    <a:pt x="1171" y="1199"/>
                  </a:lnTo>
                  <a:lnTo>
                    <a:pt x="1204" y="1166"/>
                  </a:lnTo>
                  <a:lnTo>
                    <a:pt x="1238" y="1136"/>
                  </a:lnTo>
                  <a:lnTo>
                    <a:pt x="1275" y="1107"/>
                  </a:lnTo>
                  <a:lnTo>
                    <a:pt x="1312" y="1078"/>
                  </a:lnTo>
                  <a:lnTo>
                    <a:pt x="1350" y="1052"/>
                  </a:lnTo>
                  <a:lnTo>
                    <a:pt x="1361" y="1023"/>
                  </a:lnTo>
                  <a:lnTo>
                    <a:pt x="1374" y="993"/>
                  </a:lnTo>
                  <a:lnTo>
                    <a:pt x="1386" y="964"/>
                  </a:lnTo>
                  <a:lnTo>
                    <a:pt x="1398" y="935"/>
                  </a:lnTo>
                  <a:lnTo>
                    <a:pt x="1410" y="905"/>
                  </a:lnTo>
                  <a:lnTo>
                    <a:pt x="1423" y="876"/>
                  </a:lnTo>
                  <a:lnTo>
                    <a:pt x="1435" y="847"/>
                  </a:lnTo>
                  <a:lnTo>
                    <a:pt x="1447" y="817"/>
                  </a:lnTo>
                  <a:lnTo>
                    <a:pt x="1459" y="788"/>
                  </a:lnTo>
                  <a:lnTo>
                    <a:pt x="1471" y="759"/>
                  </a:lnTo>
                  <a:lnTo>
                    <a:pt x="1483" y="730"/>
                  </a:lnTo>
                  <a:lnTo>
                    <a:pt x="1495" y="700"/>
                  </a:lnTo>
                  <a:lnTo>
                    <a:pt x="1507" y="671"/>
                  </a:lnTo>
                  <a:lnTo>
                    <a:pt x="1520" y="642"/>
                  </a:lnTo>
                  <a:lnTo>
                    <a:pt x="1532" y="612"/>
                  </a:lnTo>
                  <a:lnTo>
                    <a:pt x="1544" y="583"/>
                  </a:lnTo>
                  <a:lnTo>
                    <a:pt x="1591" y="565"/>
                  </a:lnTo>
                  <a:lnTo>
                    <a:pt x="1638" y="547"/>
                  </a:lnTo>
                  <a:lnTo>
                    <a:pt x="1685" y="528"/>
                  </a:lnTo>
                  <a:lnTo>
                    <a:pt x="1731" y="510"/>
                  </a:lnTo>
                  <a:lnTo>
                    <a:pt x="1779" y="492"/>
                  </a:lnTo>
                  <a:lnTo>
                    <a:pt x="1826" y="474"/>
                  </a:lnTo>
                  <a:lnTo>
                    <a:pt x="1873" y="456"/>
                  </a:lnTo>
                  <a:lnTo>
                    <a:pt x="1920" y="437"/>
                  </a:lnTo>
                  <a:lnTo>
                    <a:pt x="1967" y="419"/>
                  </a:lnTo>
                  <a:lnTo>
                    <a:pt x="2014" y="401"/>
                  </a:lnTo>
                  <a:lnTo>
                    <a:pt x="2061" y="383"/>
                  </a:lnTo>
                  <a:lnTo>
                    <a:pt x="2108" y="365"/>
                  </a:lnTo>
                  <a:lnTo>
                    <a:pt x="2155" y="346"/>
                  </a:lnTo>
                  <a:lnTo>
                    <a:pt x="2202" y="328"/>
                  </a:lnTo>
                  <a:lnTo>
                    <a:pt x="2249" y="310"/>
                  </a:lnTo>
                  <a:lnTo>
                    <a:pt x="2297" y="292"/>
                  </a:lnTo>
                  <a:lnTo>
                    <a:pt x="2343" y="274"/>
                  </a:lnTo>
                  <a:lnTo>
                    <a:pt x="2390" y="255"/>
                  </a:lnTo>
                  <a:lnTo>
                    <a:pt x="2437" y="237"/>
                  </a:lnTo>
                  <a:lnTo>
                    <a:pt x="2484" y="219"/>
                  </a:lnTo>
                  <a:lnTo>
                    <a:pt x="2532" y="201"/>
                  </a:lnTo>
                  <a:lnTo>
                    <a:pt x="2578" y="183"/>
                  </a:lnTo>
                  <a:lnTo>
                    <a:pt x="2626" y="164"/>
                  </a:lnTo>
                  <a:lnTo>
                    <a:pt x="2673" y="146"/>
                  </a:lnTo>
                  <a:lnTo>
                    <a:pt x="2719" y="128"/>
                  </a:lnTo>
                  <a:lnTo>
                    <a:pt x="2767" y="109"/>
                  </a:lnTo>
                  <a:lnTo>
                    <a:pt x="2814" y="91"/>
                  </a:lnTo>
                  <a:lnTo>
                    <a:pt x="2861" y="72"/>
                  </a:lnTo>
                  <a:lnTo>
                    <a:pt x="2908" y="54"/>
                  </a:lnTo>
                  <a:lnTo>
                    <a:pt x="2956" y="36"/>
                  </a:lnTo>
                  <a:lnTo>
                    <a:pt x="3002" y="18"/>
                  </a:lnTo>
                  <a:lnTo>
                    <a:pt x="3050" y="0"/>
                  </a:lnTo>
                  <a:lnTo>
                    <a:pt x="3066" y="9"/>
                  </a:lnTo>
                  <a:lnTo>
                    <a:pt x="3081" y="20"/>
                  </a:lnTo>
                  <a:lnTo>
                    <a:pt x="3095" y="33"/>
                  </a:lnTo>
                  <a:lnTo>
                    <a:pt x="3109" y="48"/>
                  </a:lnTo>
                  <a:lnTo>
                    <a:pt x="3122" y="63"/>
                  </a:lnTo>
                  <a:lnTo>
                    <a:pt x="3135" y="81"/>
                  </a:lnTo>
                  <a:lnTo>
                    <a:pt x="3148" y="100"/>
                  </a:lnTo>
                  <a:lnTo>
                    <a:pt x="3158" y="120"/>
                  </a:lnTo>
                  <a:lnTo>
                    <a:pt x="3170" y="140"/>
                  </a:lnTo>
                  <a:lnTo>
                    <a:pt x="3180" y="162"/>
                  </a:lnTo>
                  <a:lnTo>
                    <a:pt x="3191" y="186"/>
                  </a:lnTo>
                  <a:lnTo>
                    <a:pt x="3199" y="209"/>
                  </a:lnTo>
                  <a:lnTo>
                    <a:pt x="3209" y="233"/>
                  </a:lnTo>
                  <a:lnTo>
                    <a:pt x="3217" y="257"/>
                  </a:lnTo>
                  <a:lnTo>
                    <a:pt x="3224" y="283"/>
                  </a:lnTo>
                  <a:lnTo>
                    <a:pt x="3232" y="308"/>
                  </a:lnTo>
                  <a:lnTo>
                    <a:pt x="3248" y="303"/>
                  </a:lnTo>
                  <a:lnTo>
                    <a:pt x="3266" y="298"/>
                  </a:lnTo>
                  <a:lnTo>
                    <a:pt x="3285" y="293"/>
                  </a:lnTo>
                  <a:lnTo>
                    <a:pt x="3304" y="288"/>
                  </a:lnTo>
                  <a:lnTo>
                    <a:pt x="3325" y="284"/>
                  </a:lnTo>
                  <a:lnTo>
                    <a:pt x="3346" y="280"/>
                  </a:lnTo>
                  <a:lnTo>
                    <a:pt x="3369" y="276"/>
                  </a:lnTo>
                  <a:lnTo>
                    <a:pt x="3391" y="272"/>
                  </a:lnTo>
                  <a:lnTo>
                    <a:pt x="3416" y="268"/>
                  </a:lnTo>
                  <a:lnTo>
                    <a:pt x="3440" y="265"/>
                  </a:lnTo>
                  <a:lnTo>
                    <a:pt x="3465" y="262"/>
                  </a:lnTo>
                  <a:lnTo>
                    <a:pt x="3491" y="260"/>
                  </a:lnTo>
                  <a:lnTo>
                    <a:pt x="3517" y="258"/>
                  </a:lnTo>
                  <a:lnTo>
                    <a:pt x="3542" y="257"/>
                  </a:lnTo>
                  <a:lnTo>
                    <a:pt x="3569" y="256"/>
                  </a:lnTo>
                  <a:lnTo>
                    <a:pt x="3595" y="255"/>
                  </a:lnTo>
                  <a:lnTo>
                    <a:pt x="3622" y="255"/>
                  </a:lnTo>
                  <a:lnTo>
                    <a:pt x="3649" y="256"/>
                  </a:lnTo>
                  <a:lnTo>
                    <a:pt x="3676" y="257"/>
                  </a:lnTo>
                  <a:lnTo>
                    <a:pt x="3703" y="258"/>
                  </a:lnTo>
                  <a:lnTo>
                    <a:pt x="3730" y="261"/>
                  </a:lnTo>
                  <a:lnTo>
                    <a:pt x="3756" y="263"/>
                  </a:lnTo>
                  <a:lnTo>
                    <a:pt x="3783" y="267"/>
                  </a:lnTo>
                  <a:lnTo>
                    <a:pt x="3809" y="272"/>
                  </a:lnTo>
                  <a:lnTo>
                    <a:pt x="3834" y="277"/>
                  </a:lnTo>
                  <a:lnTo>
                    <a:pt x="3860" y="282"/>
                  </a:lnTo>
                  <a:lnTo>
                    <a:pt x="3883" y="288"/>
                  </a:lnTo>
                  <a:lnTo>
                    <a:pt x="3908" y="295"/>
                  </a:lnTo>
                  <a:lnTo>
                    <a:pt x="3931" y="303"/>
                  </a:lnTo>
                  <a:lnTo>
                    <a:pt x="3953" y="312"/>
                  </a:lnTo>
                  <a:lnTo>
                    <a:pt x="3976" y="321"/>
                  </a:lnTo>
                  <a:lnTo>
                    <a:pt x="3997" y="331"/>
                  </a:lnTo>
                  <a:lnTo>
                    <a:pt x="4048" y="485"/>
                  </a:lnTo>
                  <a:lnTo>
                    <a:pt x="4097" y="641"/>
                  </a:lnTo>
                  <a:lnTo>
                    <a:pt x="4141" y="798"/>
                  </a:lnTo>
                  <a:lnTo>
                    <a:pt x="4182" y="959"/>
                  </a:lnTo>
                  <a:lnTo>
                    <a:pt x="4220" y="1121"/>
                  </a:lnTo>
                  <a:lnTo>
                    <a:pt x="4257" y="1284"/>
                  </a:lnTo>
                  <a:lnTo>
                    <a:pt x="4291" y="1448"/>
                  </a:lnTo>
                  <a:lnTo>
                    <a:pt x="4324" y="1613"/>
                  </a:lnTo>
                  <a:lnTo>
                    <a:pt x="4357" y="1779"/>
                  </a:lnTo>
                  <a:lnTo>
                    <a:pt x="4390" y="1946"/>
                  </a:lnTo>
                  <a:lnTo>
                    <a:pt x="4424" y="2113"/>
                  </a:lnTo>
                  <a:lnTo>
                    <a:pt x="4457" y="2278"/>
                  </a:lnTo>
                  <a:lnTo>
                    <a:pt x="4494" y="2444"/>
                  </a:lnTo>
                  <a:lnTo>
                    <a:pt x="4532" y="2610"/>
                  </a:lnTo>
                  <a:lnTo>
                    <a:pt x="4571" y="2775"/>
                  </a:lnTo>
                  <a:lnTo>
                    <a:pt x="4616" y="2939"/>
                  </a:lnTo>
                  <a:lnTo>
                    <a:pt x="4591" y="2970"/>
                  </a:lnTo>
                  <a:lnTo>
                    <a:pt x="4565" y="3000"/>
                  </a:lnTo>
                  <a:lnTo>
                    <a:pt x="4539" y="3029"/>
                  </a:lnTo>
                  <a:lnTo>
                    <a:pt x="4513" y="3057"/>
                  </a:lnTo>
                  <a:lnTo>
                    <a:pt x="4486" y="3083"/>
                  </a:lnTo>
                  <a:lnTo>
                    <a:pt x="4460" y="3109"/>
                  </a:lnTo>
                  <a:lnTo>
                    <a:pt x="4433" y="3134"/>
                  </a:lnTo>
                  <a:lnTo>
                    <a:pt x="4405" y="3157"/>
                  </a:lnTo>
                  <a:lnTo>
                    <a:pt x="4378" y="3180"/>
                  </a:lnTo>
                  <a:lnTo>
                    <a:pt x="4350" y="3203"/>
                  </a:lnTo>
                  <a:lnTo>
                    <a:pt x="4322" y="3225"/>
                  </a:lnTo>
                  <a:lnTo>
                    <a:pt x="4294" y="3246"/>
                  </a:lnTo>
                  <a:lnTo>
                    <a:pt x="4266" y="3266"/>
                  </a:lnTo>
                  <a:lnTo>
                    <a:pt x="4237" y="3288"/>
                  </a:lnTo>
                  <a:lnTo>
                    <a:pt x="4208" y="3307"/>
                  </a:lnTo>
                  <a:lnTo>
                    <a:pt x="4179" y="3327"/>
                  </a:lnTo>
                  <a:lnTo>
                    <a:pt x="4139" y="3353"/>
                  </a:lnTo>
                  <a:lnTo>
                    <a:pt x="4100" y="3379"/>
                  </a:lnTo>
                  <a:lnTo>
                    <a:pt x="4062" y="3403"/>
                  </a:lnTo>
                  <a:lnTo>
                    <a:pt x="4024" y="3426"/>
                  </a:lnTo>
                  <a:lnTo>
                    <a:pt x="3987" y="3448"/>
                  </a:lnTo>
                  <a:lnTo>
                    <a:pt x="3949" y="3470"/>
                  </a:lnTo>
                  <a:lnTo>
                    <a:pt x="3912" y="3491"/>
                  </a:lnTo>
                  <a:lnTo>
                    <a:pt x="3876" y="3510"/>
                  </a:lnTo>
                  <a:lnTo>
                    <a:pt x="3840" y="3529"/>
                  </a:lnTo>
                  <a:lnTo>
                    <a:pt x="3803" y="3547"/>
                  </a:lnTo>
                  <a:lnTo>
                    <a:pt x="3768" y="3566"/>
                  </a:lnTo>
                  <a:lnTo>
                    <a:pt x="3731" y="3583"/>
                  </a:lnTo>
                  <a:lnTo>
                    <a:pt x="3696" y="3599"/>
                  </a:lnTo>
                  <a:lnTo>
                    <a:pt x="3659" y="3615"/>
                  </a:lnTo>
                  <a:lnTo>
                    <a:pt x="3623" y="3630"/>
                  </a:lnTo>
                  <a:lnTo>
                    <a:pt x="3587" y="3644"/>
                  </a:lnTo>
                  <a:lnTo>
                    <a:pt x="3550" y="3659"/>
                  </a:lnTo>
                  <a:lnTo>
                    <a:pt x="3513" y="3673"/>
                  </a:lnTo>
                  <a:lnTo>
                    <a:pt x="3477" y="3686"/>
                  </a:lnTo>
                  <a:lnTo>
                    <a:pt x="3439" y="3699"/>
                  </a:lnTo>
                  <a:lnTo>
                    <a:pt x="3401" y="3712"/>
                  </a:lnTo>
                  <a:lnTo>
                    <a:pt x="3362" y="3724"/>
                  </a:lnTo>
                  <a:lnTo>
                    <a:pt x="3323" y="3736"/>
                  </a:lnTo>
                  <a:lnTo>
                    <a:pt x="3284" y="3749"/>
                  </a:lnTo>
                  <a:lnTo>
                    <a:pt x="3244" y="3761"/>
                  </a:lnTo>
                  <a:lnTo>
                    <a:pt x="3203" y="3772"/>
                  </a:lnTo>
                  <a:lnTo>
                    <a:pt x="3162" y="3784"/>
                  </a:lnTo>
                  <a:lnTo>
                    <a:pt x="3120" y="3795"/>
                  </a:lnTo>
                  <a:lnTo>
                    <a:pt x="3075" y="3807"/>
                  </a:lnTo>
                  <a:lnTo>
                    <a:pt x="3032" y="3818"/>
                  </a:lnTo>
                  <a:lnTo>
                    <a:pt x="2987" y="3829"/>
                  </a:lnTo>
                  <a:lnTo>
                    <a:pt x="2941" y="3842"/>
                  </a:lnTo>
                  <a:lnTo>
                    <a:pt x="2916" y="3848"/>
                  </a:lnTo>
                  <a:lnTo>
                    <a:pt x="2891" y="3854"/>
                  </a:lnTo>
                  <a:lnTo>
                    <a:pt x="2865" y="3860"/>
                  </a:lnTo>
                  <a:lnTo>
                    <a:pt x="2839" y="3865"/>
                  </a:lnTo>
                  <a:lnTo>
                    <a:pt x="2813" y="3871"/>
                  </a:lnTo>
                  <a:lnTo>
                    <a:pt x="2787" y="3876"/>
                  </a:lnTo>
                  <a:lnTo>
                    <a:pt x="2760" y="3881"/>
                  </a:lnTo>
                  <a:lnTo>
                    <a:pt x="2733" y="3886"/>
                  </a:lnTo>
                  <a:lnTo>
                    <a:pt x="2707" y="3890"/>
                  </a:lnTo>
                  <a:lnTo>
                    <a:pt x="2680" y="3895"/>
                  </a:lnTo>
                  <a:lnTo>
                    <a:pt x="2653" y="3899"/>
                  </a:lnTo>
                  <a:lnTo>
                    <a:pt x="2625" y="3903"/>
                  </a:lnTo>
                  <a:lnTo>
                    <a:pt x="2598" y="3906"/>
                  </a:lnTo>
                  <a:lnTo>
                    <a:pt x="2570" y="3910"/>
                  </a:lnTo>
                  <a:lnTo>
                    <a:pt x="2541" y="3913"/>
                  </a:lnTo>
                  <a:lnTo>
                    <a:pt x="2513" y="3916"/>
                  </a:lnTo>
                  <a:lnTo>
                    <a:pt x="2485" y="3919"/>
                  </a:lnTo>
                  <a:lnTo>
                    <a:pt x="2457" y="3922"/>
                  </a:lnTo>
                  <a:lnTo>
                    <a:pt x="2429" y="3924"/>
                  </a:lnTo>
                  <a:lnTo>
                    <a:pt x="2401" y="3927"/>
                  </a:lnTo>
                  <a:lnTo>
                    <a:pt x="2373" y="3929"/>
                  </a:lnTo>
                  <a:lnTo>
                    <a:pt x="2345" y="3931"/>
                  </a:lnTo>
                  <a:lnTo>
                    <a:pt x="2316" y="3932"/>
                  </a:lnTo>
                  <a:lnTo>
                    <a:pt x="2288" y="3933"/>
                  </a:lnTo>
                  <a:lnTo>
                    <a:pt x="2260" y="3934"/>
                  </a:lnTo>
                  <a:lnTo>
                    <a:pt x="2232" y="3935"/>
                  </a:lnTo>
                  <a:lnTo>
                    <a:pt x="2204" y="3935"/>
                  </a:lnTo>
                  <a:lnTo>
                    <a:pt x="2176" y="3935"/>
                  </a:lnTo>
                  <a:lnTo>
                    <a:pt x="2149" y="3935"/>
                  </a:lnTo>
                  <a:lnTo>
                    <a:pt x="2121" y="3935"/>
                  </a:lnTo>
                  <a:lnTo>
                    <a:pt x="2093" y="3934"/>
                  </a:lnTo>
                  <a:lnTo>
                    <a:pt x="2066" y="3933"/>
                  </a:lnTo>
                  <a:lnTo>
                    <a:pt x="2044" y="3906"/>
                  </a:lnTo>
                  <a:lnTo>
                    <a:pt x="2023" y="3880"/>
                  </a:lnTo>
                  <a:lnTo>
                    <a:pt x="2003" y="3854"/>
                  </a:lnTo>
                  <a:lnTo>
                    <a:pt x="1985" y="3825"/>
                  </a:lnTo>
                  <a:lnTo>
                    <a:pt x="1968" y="3797"/>
                  </a:lnTo>
                  <a:lnTo>
                    <a:pt x="1951" y="3769"/>
                  </a:lnTo>
                  <a:lnTo>
                    <a:pt x="1935" y="3739"/>
                  </a:lnTo>
                  <a:lnTo>
                    <a:pt x="1920" y="3710"/>
                  </a:lnTo>
                  <a:lnTo>
                    <a:pt x="1906" y="3680"/>
                  </a:lnTo>
                  <a:lnTo>
                    <a:pt x="1892" y="3648"/>
                  </a:lnTo>
                  <a:lnTo>
                    <a:pt x="1878" y="3617"/>
                  </a:lnTo>
                  <a:lnTo>
                    <a:pt x="1864" y="3586"/>
                  </a:lnTo>
                  <a:lnTo>
                    <a:pt x="1851" y="3552"/>
                  </a:lnTo>
                  <a:lnTo>
                    <a:pt x="1838" y="3520"/>
                  </a:lnTo>
                  <a:lnTo>
                    <a:pt x="1824" y="3487"/>
                  </a:lnTo>
                  <a:lnTo>
                    <a:pt x="1811" y="3452"/>
                  </a:lnTo>
                  <a:lnTo>
                    <a:pt x="1758" y="3454"/>
                  </a:lnTo>
                  <a:lnTo>
                    <a:pt x="1704" y="3456"/>
                  </a:lnTo>
                  <a:lnTo>
                    <a:pt x="1652" y="3458"/>
                  </a:lnTo>
                  <a:lnTo>
                    <a:pt x="1599" y="3461"/>
                  </a:lnTo>
                  <a:lnTo>
                    <a:pt x="1546" y="3463"/>
                  </a:lnTo>
                  <a:lnTo>
                    <a:pt x="1492" y="3465"/>
                  </a:lnTo>
                  <a:lnTo>
                    <a:pt x="1439" y="3467"/>
                  </a:lnTo>
                  <a:lnTo>
                    <a:pt x="1386" y="3470"/>
                  </a:lnTo>
                  <a:lnTo>
                    <a:pt x="1332" y="3472"/>
                  </a:lnTo>
                  <a:lnTo>
                    <a:pt x="1279" y="3475"/>
                  </a:lnTo>
                  <a:lnTo>
                    <a:pt x="1227" y="3477"/>
                  </a:lnTo>
                  <a:lnTo>
                    <a:pt x="1174" y="3479"/>
                  </a:lnTo>
                  <a:lnTo>
                    <a:pt x="1120" y="3481"/>
                  </a:lnTo>
                  <a:lnTo>
                    <a:pt x="1067" y="3483"/>
                  </a:lnTo>
                  <a:lnTo>
                    <a:pt x="1014" y="3485"/>
                  </a:lnTo>
                  <a:lnTo>
                    <a:pt x="961" y="3487"/>
                  </a:lnTo>
                  <a:lnTo>
                    <a:pt x="907" y="3490"/>
                  </a:lnTo>
                  <a:lnTo>
                    <a:pt x="854" y="3492"/>
                  </a:lnTo>
                  <a:lnTo>
                    <a:pt x="802" y="3494"/>
                  </a:lnTo>
                  <a:lnTo>
                    <a:pt x="749" y="3496"/>
                  </a:lnTo>
                  <a:lnTo>
                    <a:pt x="695" y="3498"/>
                  </a:lnTo>
                  <a:lnTo>
                    <a:pt x="642" y="3500"/>
                  </a:lnTo>
                  <a:lnTo>
                    <a:pt x="589" y="3502"/>
                  </a:lnTo>
                  <a:lnTo>
                    <a:pt x="536" y="3504"/>
                  </a:lnTo>
                  <a:lnTo>
                    <a:pt x="483" y="3506"/>
                  </a:lnTo>
                  <a:lnTo>
                    <a:pt x="429" y="3509"/>
                  </a:lnTo>
                  <a:lnTo>
                    <a:pt x="377" y="3511"/>
                  </a:lnTo>
                  <a:lnTo>
                    <a:pt x="324" y="3513"/>
                  </a:lnTo>
                  <a:lnTo>
                    <a:pt x="271" y="3515"/>
                  </a:lnTo>
                  <a:lnTo>
                    <a:pt x="217" y="3517"/>
                  </a:lnTo>
                  <a:lnTo>
                    <a:pt x="164" y="3519"/>
                  </a:lnTo>
                  <a:lnTo>
                    <a:pt x="111" y="3521"/>
                  </a:lnTo>
                  <a:close/>
                </a:path>
              </a:pathLst>
            </a:custGeom>
            <a:solidFill>
              <a:srgbClr val="76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6" name="Freeform 255"/>
            <p:cNvSpPr>
              <a:spLocks/>
            </p:cNvSpPr>
            <p:nvPr/>
          </p:nvSpPr>
          <p:spPr bwMode="auto">
            <a:xfrm>
              <a:off x="5104" y="3813"/>
              <a:ext cx="1" cy="3"/>
            </a:xfrm>
            <a:custGeom>
              <a:avLst/>
              <a:gdLst>
                <a:gd name="T0" fmla="*/ 0 w 22"/>
                <a:gd name="T1" fmla="*/ 0 h 38"/>
                <a:gd name="T2" fmla="*/ 0 w 22"/>
                <a:gd name="T3" fmla="*/ 0 h 38"/>
                <a:gd name="T4" fmla="*/ 0 w 22"/>
                <a:gd name="T5" fmla="*/ 0 h 38"/>
                <a:gd name="T6" fmla="*/ 0 w 22"/>
                <a:gd name="T7" fmla="*/ 0 h 38"/>
                <a:gd name="T8" fmla="*/ 0 w 22"/>
                <a:gd name="T9" fmla="*/ 0 h 38"/>
                <a:gd name="T10" fmla="*/ 0 w 22"/>
                <a:gd name="T11" fmla="*/ 0 h 38"/>
                <a:gd name="T12" fmla="*/ 0 w 22"/>
                <a:gd name="T13" fmla="*/ 0 h 38"/>
                <a:gd name="T14" fmla="*/ 0 w 22"/>
                <a:gd name="T15" fmla="*/ 0 h 38"/>
                <a:gd name="T16" fmla="*/ 0 w 22"/>
                <a:gd name="T17" fmla="*/ 0 h 38"/>
                <a:gd name="T18" fmla="*/ 0 w 22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38">
                  <a:moveTo>
                    <a:pt x="2" y="38"/>
                  </a:moveTo>
                  <a:lnTo>
                    <a:pt x="10" y="36"/>
                  </a:lnTo>
                  <a:lnTo>
                    <a:pt x="17" y="31"/>
                  </a:lnTo>
                  <a:lnTo>
                    <a:pt x="21" y="25"/>
                  </a:lnTo>
                  <a:lnTo>
                    <a:pt x="22" y="18"/>
                  </a:lnTo>
                  <a:lnTo>
                    <a:pt x="20" y="11"/>
                  </a:lnTo>
                  <a:lnTo>
                    <a:pt x="16" y="5"/>
                  </a:lnTo>
                  <a:lnTo>
                    <a:pt x="9" y="1"/>
                  </a:lnTo>
                  <a:lnTo>
                    <a:pt x="0" y="0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7" name="Freeform 256"/>
            <p:cNvSpPr>
              <a:spLocks/>
            </p:cNvSpPr>
            <p:nvPr/>
          </p:nvSpPr>
          <p:spPr bwMode="auto">
            <a:xfrm>
              <a:off x="5084" y="3813"/>
              <a:ext cx="20" cy="4"/>
            </a:xfrm>
            <a:custGeom>
              <a:avLst/>
              <a:gdLst>
                <a:gd name="T0" fmla="*/ 0 w 232"/>
                <a:gd name="T1" fmla="*/ 0 h 48"/>
                <a:gd name="T2" fmla="*/ 0 w 232"/>
                <a:gd name="T3" fmla="*/ 0 h 48"/>
                <a:gd name="T4" fmla="*/ 0 w 232"/>
                <a:gd name="T5" fmla="*/ 0 h 48"/>
                <a:gd name="T6" fmla="*/ 0 w 232"/>
                <a:gd name="T7" fmla="*/ 0 h 48"/>
                <a:gd name="T8" fmla="*/ 0 w 232"/>
                <a:gd name="T9" fmla="*/ 0 h 48"/>
                <a:gd name="T10" fmla="*/ 0 w 232"/>
                <a:gd name="T11" fmla="*/ 0 h 48"/>
                <a:gd name="T12" fmla="*/ 0 w 232"/>
                <a:gd name="T13" fmla="*/ 0 h 48"/>
                <a:gd name="T14" fmla="*/ 0 w 232"/>
                <a:gd name="T15" fmla="*/ 0 h 48"/>
                <a:gd name="T16" fmla="*/ 0 w 232"/>
                <a:gd name="T17" fmla="*/ 0 h 48"/>
                <a:gd name="T18" fmla="*/ 0 w 232"/>
                <a:gd name="T19" fmla="*/ 0 h 48"/>
                <a:gd name="T20" fmla="*/ 0 w 232"/>
                <a:gd name="T21" fmla="*/ 0 h 48"/>
                <a:gd name="T22" fmla="*/ 0 w 232"/>
                <a:gd name="T23" fmla="*/ 0 h 48"/>
                <a:gd name="T24" fmla="*/ 0 w 232"/>
                <a:gd name="T25" fmla="*/ 0 h 48"/>
                <a:gd name="T26" fmla="*/ 0 w 232"/>
                <a:gd name="T27" fmla="*/ 0 h 48"/>
                <a:gd name="T28" fmla="*/ 0 w 232"/>
                <a:gd name="T29" fmla="*/ 0 h 48"/>
                <a:gd name="T30" fmla="*/ 0 w 232"/>
                <a:gd name="T31" fmla="*/ 0 h 48"/>
                <a:gd name="T32" fmla="*/ 0 w 232"/>
                <a:gd name="T33" fmla="*/ 0 h 48"/>
                <a:gd name="T34" fmla="*/ 0 w 232"/>
                <a:gd name="T35" fmla="*/ 0 h 48"/>
                <a:gd name="T36" fmla="*/ 0 w 232"/>
                <a:gd name="T37" fmla="*/ 0 h 48"/>
                <a:gd name="T38" fmla="*/ 0 w 232"/>
                <a:gd name="T39" fmla="*/ 0 h 48"/>
                <a:gd name="T40" fmla="*/ 0 w 232"/>
                <a:gd name="T41" fmla="*/ 0 h 48"/>
                <a:gd name="T42" fmla="*/ 0 w 232"/>
                <a:gd name="T43" fmla="*/ 0 h 48"/>
                <a:gd name="T44" fmla="*/ 0 w 232"/>
                <a:gd name="T45" fmla="*/ 0 h 48"/>
                <a:gd name="T46" fmla="*/ 0 w 232"/>
                <a:gd name="T47" fmla="*/ 0 h 48"/>
                <a:gd name="T48" fmla="*/ 0 w 232"/>
                <a:gd name="T49" fmla="*/ 0 h 48"/>
                <a:gd name="T50" fmla="*/ 0 w 232"/>
                <a:gd name="T51" fmla="*/ 0 h 48"/>
                <a:gd name="T52" fmla="*/ 0 w 232"/>
                <a:gd name="T53" fmla="*/ 0 h 48"/>
                <a:gd name="T54" fmla="*/ 0 w 232"/>
                <a:gd name="T55" fmla="*/ 0 h 48"/>
                <a:gd name="T56" fmla="*/ 0 w 232"/>
                <a:gd name="T57" fmla="*/ 0 h 48"/>
                <a:gd name="T58" fmla="*/ 0 w 232"/>
                <a:gd name="T59" fmla="*/ 0 h 48"/>
                <a:gd name="T60" fmla="*/ 0 w 232"/>
                <a:gd name="T61" fmla="*/ 0 h 48"/>
                <a:gd name="T62" fmla="*/ 0 w 232"/>
                <a:gd name="T63" fmla="*/ 0 h 48"/>
                <a:gd name="T64" fmla="*/ 0 w 232"/>
                <a:gd name="T65" fmla="*/ 0 h 48"/>
                <a:gd name="T66" fmla="*/ 0 w 232"/>
                <a:gd name="T67" fmla="*/ 0 h 48"/>
                <a:gd name="T68" fmla="*/ 0 w 232"/>
                <a:gd name="T69" fmla="*/ 0 h 48"/>
                <a:gd name="T70" fmla="*/ 0 w 232"/>
                <a:gd name="T71" fmla="*/ 0 h 48"/>
                <a:gd name="T72" fmla="*/ 0 w 232"/>
                <a:gd name="T73" fmla="*/ 0 h 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2" h="48">
                  <a:moveTo>
                    <a:pt x="0" y="35"/>
                  </a:moveTo>
                  <a:lnTo>
                    <a:pt x="20" y="47"/>
                  </a:lnTo>
                  <a:lnTo>
                    <a:pt x="33" y="48"/>
                  </a:lnTo>
                  <a:lnTo>
                    <a:pt x="46" y="47"/>
                  </a:lnTo>
                  <a:lnTo>
                    <a:pt x="60" y="47"/>
                  </a:lnTo>
                  <a:lnTo>
                    <a:pt x="73" y="46"/>
                  </a:lnTo>
                  <a:lnTo>
                    <a:pt x="86" y="46"/>
                  </a:lnTo>
                  <a:lnTo>
                    <a:pt x="99" y="45"/>
                  </a:lnTo>
                  <a:lnTo>
                    <a:pt x="113" y="45"/>
                  </a:lnTo>
                  <a:lnTo>
                    <a:pt x="127" y="43"/>
                  </a:lnTo>
                  <a:lnTo>
                    <a:pt x="139" y="43"/>
                  </a:lnTo>
                  <a:lnTo>
                    <a:pt x="153" y="43"/>
                  </a:lnTo>
                  <a:lnTo>
                    <a:pt x="166" y="42"/>
                  </a:lnTo>
                  <a:lnTo>
                    <a:pt x="179" y="42"/>
                  </a:lnTo>
                  <a:lnTo>
                    <a:pt x="192" y="41"/>
                  </a:lnTo>
                  <a:lnTo>
                    <a:pt x="206" y="41"/>
                  </a:lnTo>
                  <a:lnTo>
                    <a:pt x="219" y="40"/>
                  </a:lnTo>
                  <a:lnTo>
                    <a:pt x="232" y="39"/>
                  </a:lnTo>
                  <a:lnTo>
                    <a:pt x="230" y="1"/>
                  </a:lnTo>
                  <a:lnTo>
                    <a:pt x="217" y="0"/>
                  </a:lnTo>
                  <a:lnTo>
                    <a:pt x="204" y="1"/>
                  </a:lnTo>
                  <a:lnTo>
                    <a:pt x="190" y="1"/>
                  </a:lnTo>
                  <a:lnTo>
                    <a:pt x="177" y="2"/>
                  </a:lnTo>
                  <a:lnTo>
                    <a:pt x="164" y="2"/>
                  </a:lnTo>
                  <a:lnTo>
                    <a:pt x="151" y="3"/>
                  </a:lnTo>
                  <a:lnTo>
                    <a:pt x="137" y="3"/>
                  </a:lnTo>
                  <a:lnTo>
                    <a:pt x="123" y="5"/>
                  </a:lnTo>
                  <a:lnTo>
                    <a:pt x="111" y="5"/>
                  </a:lnTo>
                  <a:lnTo>
                    <a:pt x="97" y="5"/>
                  </a:lnTo>
                  <a:lnTo>
                    <a:pt x="84" y="6"/>
                  </a:lnTo>
                  <a:lnTo>
                    <a:pt x="71" y="6"/>
                  </a:lnTo>
                  <a:lnTo>
                    <a:pt x="58" y="7"/>
                  </a:lnTo>
                  <a:lnTo>
                    <a:pt x="44" y="7"/>
                  </a:lnTo>
                  <a:lnTo>
                    <a:pt x="31" y="8"/>
                  </a:lnTo>
                  <a:lnTo>
                    <a:pt x="18" y="9"/>
                  </a:lnTo>
                  <a:lnTo>
                    <a:pt x="39" y="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>
              <a:off x="5075" y="3767"/>
              <a:ext cx="13" cy="49"/>
            </a:xfrm>
            <a:custGeom>
              <a:avLst/>
              <a:gdLst>
                <a:gd name="T0" fmla="*/ 0 w 152"/>
                <a:gd name="T1" fmla="*/ 0 h 580"/>
                <a:gd name="T2" fmla="*/ 0 w 152"/>
                <a:gd name="T3" fmla="*/ 0 h 580"/>
                <a:gd name="T4" fmla="*/ 0 w 152"/>
                <a:gd name="T5" fmla="*/ 0 h 580"/>
                <a:gd name="T6" fmla="*/ 0 w 152"/>
                <a:gd name="T7" fmla="*/ 0 h 580"/>
                <a:gd name="T8" fmla="*/ 0 w 152"/>
                <a:gd name="T9" fmla="*/ 0 h 580"/>
                <a:gd name="T10" fmla="*/ 0 w 152"/>
                <a:gd name="T11" fmla="*/ 0 h 580"/>
                <a:gd name="T12" fmla="*/ 0 w 152"/>
                <a:gd name="T13" fmla="*/ 0 h 580"/>
                <a:gd name="T14" fmla="*/ 0 w 152"/>
                <a:gd name="T15" fmla="*/ 0 h 580"/>
                <a:gd name="T16" fmla="*/ 0 w 152"/>
                <a:gd name="T17" fmla="*/ 0 h 580"/>
                <a:gd name="T18" fmla="*/ 0 w 152"/>
                <a:gd name="T19" fmla="*/ 0 h 580"/>
                <a:gd name="T20" fmla="*/ 0 w 152"/>
                <a:gd name="T21" fmla="*/ 0 h 580"/>
                <a:gd name="T22" fmla="*/ 0 w 152"/>
                <a:gd name="T23" fmla="*/ 0 h 580"/>
                <a:gd name="T24" fmla="*/ 0 w 152"/>
                <a:gd name="T25" fmla="*/ 0 h 580"/>
                <a:gd name="T26" fmla="*/ 0 w 152"/>
                <a:gd name="T27" fmla="*/ 0 h 580"/>
                <a:gd name="T28" fmla="*/ 0 w 152"/>
                <a:gd name="T29" fmla="*/ 0 h 580"/>
                <a:gd name="T30" fmla="*/ 0 w 152"/>
                <a:gd name="T31" fmla="*/ 0 h 580"/>
                <a:gd name="T32" fmla="*/ 0 w 152"/>
                <a:gd name="T33" fmla="*/ 0 h 580"/>
                <a:gd name="T34" fmla="*/ 0 w 152"/>
                <a:gd name="T35" fmla="*/ 0 h 580"/>
                <a:gd name="T36" fmla="*/ 0 w 152"/>
                <a:gd name="T37" fmla="*/ 0 h 580"/>
                <a:gd name="T38" fmla="*/ 0 w 152"/>
                <a:gd name="T39" fmla="*/ 0 h 580"/>
                <a:gd name="T40" fmla="*/ 0 w 152"/>
                <a:gd name="T41" fmla="*/ 0 h 580"/>
                <a:gd name="T42" fmla="*/ 0 w 152"/>
                <a:gd name="T43" fmla="*/ 0 h 580"/>
                <a:gd name="T44" fmla="*/ 0 w 152"/>
                <a:gd name="T45" fmla="*/ 0 h 580"/>
                <a:gd name="T46" fmla="*/ 0 w 152"/>
                <a:gd name="T47" fmla="*/ 0 h 580"/>
                <a:gd name="T48" fmla="*/ 0 w 152"/>
                <a:gd name="T49" fmla="*/ 0 h 580"/>
                <a:gd name="T50" fmla="*/ 0 w 152"/>
                <a:gd name="T51" fmla="*/ 0 h 580"/>
                <a:gd name="T52" fmla="*/ 0 w 152"/>
                <a:gd name="T53" fmla="*/ 0 h 580"/>
                <a:gd name="T54" fmla="*/ 0 w 152"/>
                <a:gd name="T55" fmla="*/ 0 h 580"/>
                <a:gd name="T56" fmla="*/ 0 w 152"/>
                <a:gd name="T57" fmla="*/ 0 h 580"/>
                <a:gd name="T58" fmla="*/ 0 w 152"/>
                <a:gd name="T59" fmla="*/ 0 h 580"/>
                <a:gd name="T60" fmla="*/ 0 w 152"/>
                <a:gd name="T61" fmla="*/ 0 h 580"/>
                <a:gd name="T62" fmla="*/ 0 w 152"/>
                <a:gd name="T63" fmla="*/ 0 h 580"/>
                <a:gd name="T64" fmla="*/ 0 w 152"/>
                <a:gd name="T65" fmla="*/ 0 h 580"/>
                <a:gd name="T66" fmla="*/ 0 w 152"/>
                <a:gd name="T67" fmla="*/ 0 h 580"/>
                <a:gd name="T68" fmla="*/ 0 w 152"/>
                <a:gd name="T69" fmla="*/ 0 h 580"/>
                <a:gd name="T70" fmla="*/ 0 w 152"/>
                <a:gd name="T71" fmla="*/ 0 h 580"/>
                <a:gd name="T72" fmla="*/ 0 w 152"/>
                <a:gd name="T73" fmla="*/ 0 h 5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2" h="580">
                  <a:moveTo>
                    <a:pt x="3" y="1"/>
                  </a:moveTo>
                  <a:lnTo>
                    <a:pt x="3" y="0"/>
                  </a:lnTo>
                  <a:lnTo>
                    <a:pt x="0" y="34"/>
                  </a:lnTo>
                  <a:lnTo>
                    <a:pt x="0" y="70"/>
                  </a:lnTo>
                  <a:lnTo>
                    <a:pt x="0" y="105"/>
                  </a:lnTo>
                  <a:lnTo>
                    <a:pt x="3" y="141"/>
                  </a:lnTo>
                  <a:lnTo>
                    <a:pt x="7" y="177"/>
                  </a:lnTo>
                  <a:lnTo>
                    <a:pt x="11" y="213"/>
                  </a:lnTo>
                  <a:lnTo>
                    <a:pt x="17" y="251"/>
                  </a:lnTo>
                  <a:lnTo>
                    <a:pt x="24" y="288"/>
                  </a:lnTo>
                  <a:lnTo>
                    <a:pt x="32" y="325"/>
                  </a:lnTo>
                  <a:lnTo>
                    <a:pt x="41" y="363"/>
                  </a:lnTo>
                  <a:lnTo>
                    <a:pt x="51" y="400"/>
                  </a:lnTo>
                  <a:lnTo>
                    <a:pt x="62" y="437"/>
                  </a:lnTo>
                  <a:lnTo>
                    <a:pt x="73" y="473"/>
                  </a:lnTo>
                  <a:lnTo>
                    <a:pt x="87" y="509"/>
                  </a:lnTo>
                  <a:lnTo>
                    <a:pt x="100" y="545"/>
                  </a:lnTo>
                  <a:lnTo>
                    <a:pt x="113" y="580"/>
                  </a:lnTo>
                  <a:lnTo>
                    <a:pt x="152" y="566"/>
                  </a:lnTo>
                  <a:lnTo>
                    <a:pt x="139" y="533"/>
                  </a:lnTo>
                  <a:lnTo>
                    <a:pt x="126" y="497"/>
                  </a:lnTo>
                  <a:lnTo>
                    <a:pt x="114" y="461"/>
                  </a:lnTo>
                  <a:lnTo>
                    <a:pt x="103" y="426"/>
                  </a:lnTo>
                  <a:lnTo>
                    <a:pt x="92" y="390"/>
                  </a:lnTo>
                  <a:lnTo>
                    <a:pt x="82" y="353"/>
                  </a:lnTo>
                  <a:lnTo>
                    <a:pt x="73" y="317"/>
                  </a:lnTo>
                  <a:lnTo>
                    <a:pt x="65" y="280"/>
                  </a:lnTo>
                  <a:lnTo>
                    <a:pt x="58" y="244"/>
                  </a:lnTo>
                  <a:lnTo>
                    <a:pt x="52" y="209"/>
                  </a:lnTo>
                  <a:lnTo>
                    <a:pt x="48" y="173"/>
                  </a:lnTo>
                  <a:lnTo>
                    <a:pt x="44" y="137"/>
                  </a:lnTo>
                  <a:lnTo>
                    <a:pt x="43" y="103"/>
                  </a:lnTo>
                  <a:lnTo>
                    <a:pt x="43" y="70"/>
                  </a:lnTo>
                  <a:lnTo>
                    <a:pt x="43" y="36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9" name="Freeform 258"/>
            <p:cNvSpPr>
              <a:spLocks/>
            </p:cNvSpPr>
            <p:nvPr/>
          </p:nvSpPr>
          <p:spPr bwMode="auto">
            <a:xfrm>
              <a:off x="5075" y="3708"/>
              <a:ext cx="26" cy="60"/>
            </a:xfrm>
            <a:custGeom>
              <a:avLst/>
              <a:gdLst>
                <a:gd name="T0" fmla="*/ 0 w 305"/>
                <a:gd name="T1" fmla="*/ 0 h 719"/>
                <a:gd name="T2" fmla="*/ 0 w 305"/>
                <a:gd name="T3" fmla="*/ 0 h 719"/>
                <a:gd name="T4" fmla="*/ 0 w 305"/>
                <a:gd name="T5" fmla="*/ 0 h 719"/>
                <a:gd name="T6" fmla="*/ 0 w 305"/>
                <a:gd name="T7" fmla="*/ 0 h 719"/>
                <a:gd name="T8" fmla="*/ 0 w 305"/>
                <a:gd name="T9" fmla="*/ 0 h 719"/>
                <a:gd name="T10" fmla="*/ 0 w 305"/>
                <a:gd name="T11" fmla="*/ 0 h 719"/>
                <a:gd name="T12" fmla="*/ 0 w 305"/>
                <a:gd name="T13" fmla="*/ 0 h 719"/>
                <a:gd name="T14" fmla="*/ 0 w 305"/>
                <a:gd name="T15" fmla="*/ 0 h 719"/>
                <a:gd name="T16" fmla="*/ 0 w 305"/>
                <a:gd name="T17" fmla="*/ 0 h 719"/>
                <a:gd name="T18" fmla="*/ 0 w 305"/>
                <a:gd name="T19" fmla="*/ 0 h 719"/>
                <a:gd name="T20" fmla="*/ 0 w 305"/>
                <a:gd name="T21" fmla="*/ 0 h 719"/>
                <a:gd name="T22" fmla="*/ 0 w 305"/>
                <a:gd name="T23" fmla="*/ 0 h 719"/>
                <a:gd name="T24" fmla="*/ 0 w 305"/>
                <a:gd name="T25" fmla="*/ 0 h 719"/>
                <a:gd name="T26" fmla="*/ 0 w 305"/>
                <a:gd name="T27" fmla="*/ 0 h 719"/>
                <a:gd name="T28" fmla="*/ 0 w 305"/>
                <a:gd name="T29" fmla="*/ 0 h 719"/>
                <a:gd name="T30" fmla="*/ 0 w 305"/>
                <a:gd name="T31" fmla="*/ 0 h 719"/>
                <a:gd name="T32" fmla="*/ 0 w 305"/>
                <a:gd name="T33" fmla="*/ 0 h 719"/>
                <a:gd name="T34" fmla="*/ 0 w 305"/>
                <a:gd name="T35" fmla="*/ 0 h 719"/>
                <a:gd name="T36" fmla="*/ 0 w 305"/>
                <a:gd name="T37" fmla="*/ 0 h 719"/>
                <a:gd name="T38" fmla="*/ 0 w 305"/>
                <a:gd name="T39" fmla="*/ 0 h 719"/>
                <a:gd name="T40" fmla="*/ 0 w 305"/>
                <a:gd name="T41" fmla="*/ 0 h 719"/>
                <a:gd name="T42" fmla="*/ 0 w 305"/>
                <a:gd name="T43" fmla="*/ 0 h 719"/>
                <a:gd name="T44" fmla="*/ 0 w 305"/>
                <a:gd name="T45" fmla="*/ 0 h 719"/>
                <a:gd name="T46" fmla="*/ 0 w 305"/>
                <a:gd name="T47" fmla="*/ 0 h 719"/>
                <a:gd name="T48" fmla="*/ 0 w 305"/>
                <a:gd name="T49" fmla="*/ 0 h 719"/>
                <a:gd name="T50" fmla="*/ 0 w 305"/>
                <a:gd name="T51" fmla="*/ 0 h 719"/>
                <a:gd name="T52" fmla="*/ 0 w 305"/>
                <a:gd name="T53" fmla="*/ 0 h 719"/>
                <a:gd name="T54" fmla="*/ 0 w 305"/>
                <a:gd name="T55" fmla="*/ 0 h 719"/>
                <a:gd name="T56" fmla="*/ 0 w 305"/>
                <a:gd name="T57" fmla="*/ 0 h 719"/>
                <a:gd name="T58" fmla="*/ 0 w 305"/>
                <a:gd name="T59" fmla="*/ 0 h 719"/>
                <a:gd name="T60" fmla="*/ 0 w 305"/>
                <a:gd name="T61" fmla="*/ 0 h 719"/>
                <a:gd name="T62" fmla="*/ 0 w 305"/>
                <a:gd name="T63" fmla="*/ 0 h 719"/>
                <a:gd name="T64" fmla="*/ 0 w 305"/>
                <a:gd name="T65" fmla="*/ 0 h 719"/>
                <a:gd name="T66" fmla="*/ 0 w 305"/>
                <a:gd name="T67" fmla="*/ 0 h 7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5" h="719">
                  <a:moveTo>
                    <a:pt x="268" y="0"/>
                  </a:moveTo>
                  <a:lnTo>
                    <a:pt x="268" y="0"/>
                  </a:lnTo>
                  <a:lnTo>
                    <a:pt x="257" y="19"/>
                  </a:lnTo>
                  <a:lnTo>
                    <a:pt x="244" y="41"/>
                  </a:lnTo>
                  <a:lnTo>
                    <a:pt x="232" y="63"/>
                  </a:lnTo>
                  <a:lnTo>
                    <a:pt x="220" y="83"/>
                  </a:lnTo>
                  <a:lnTo>
                    <a:pt x="209" y="104"/>
                  </a:lnTo>
                  <a:lnTo>
                    <a:pt x="197" y="125"/>
                  </a:lnTo>
                  <a:lnTo>
                    <a:pt x="185" y="147"/>
                  </a:lnTo>
                  <a:lnTo>
                    <a:pt x="173" y="169"/>
                  </a:lnTo>
                  <a:lnTo>
                    <a:pt x="163" y="191"/>
                  </a:lnTo>
                  <a:lnTo>
                    <a:pt x="152" y="212"/>
                  </a:lnTo>
                  <a:lnTo>
                    <a:pt x="141" y="234"/>
                  </a:lnTo>
                  <a:lnTo>
                    <a:pt x="131" y="256"/>
                  </a:lnTo>
                  <a:lnTo>
                    <a:pt x="121" y="278"/>
                  </a:lnTo>
                  <a:lnTo>
                    <a:pt x="111" y="300"/>
                  </a:lnTo>
                  <a:lnTo>
                    <a:pt x="102" y="322"/>
                  </a:lnTo>
                  <a:lnTo>
                    <a:pt x="93" y="345"/>
                  </a:lnTo>
                  <a:lnTo>
                    <a:pt x="84" y="367"/>
                  </a:lnTo>
                  <a:lnTo>
                    <a:pt x="75" y="390"/>
                  </a:lnTo>
                  <a:lnTo>
                    <a:pt x="67" y="413"/>
                  </a:lnTo>
                  <a:lnTo>
                    <a:pt x="59" y="436"/>
                  </a:lnTo>
                  <a:lnTo>
                    <a:pt x="52" y="458"/>
                  </a:lnTo>
                  <a:lnTo>
                    <a:pt x="44" y="482"/>
                  </a:lnTo>
                  <a:lnTo>
                    <a:pt x="38" y="504"/>
                  </a:lnTo>
                  <a:lnTo>
                    <a:pt x="32" y="528"/>
                  </a:lnTo>
                  <a:lnTo>
                    <a:pt x="26" y="550"/>
                  </a:lnTo>
                  <a:lnTo>
                    <a:pt x="20" y="574"/>
                  </a:lnTo>
                  <a:lnTo>
                    <a:pt x="16" y="599"/>
                  </a:lnTo>
                  <a:lnTo>
                    <a:pt x="12" y="622"/>
                  </a:lnTo>
                  <a:lnTo>
                    <a:pt x="8" y="645"/>
                  </a:lnTo>
                  <a:lnTo>
                    <a:pt x="5" y="668"/>
                  </a:lnTo>
                  <a:lnTo>
                    <a:pt x="2" y="693"/>
                  </a:lnTo>
                  <a:lnTo>
                    <a:pt x="0" y="717"/>
                  </a:lnTo>
                  <a:lnTo>
                    <a:pt x="41" y="719"/>
                  </a:lnTo>
                  <a:lnTo>
                    <a:pt x="43" y="697"/>
                  </a:lnTo>
                  <a:lnTo>
                    <a:pt x="46" y="674"/>
                  </a:lnTo>
                  <a:lnTo>
                    <a:pt x="49" y="651"/>
                  </a:lnTo>
                  <a:lnTo>
                    <a:pt x="53" y="628"/>
                  </a:lnTo>
                  <a:lnTo>
                    <a:pt x="57" y="605"/>
                  </a:lnTo>
                  <a:lnTo>
                    <a:pt x="61" y="582"/>
                  </a:lnTo>
                  <a:lnTo>
                    <a:pt x="67" y="560"/>
                  </a:lnTo>
                  <a:lnTo>
                    <a:pt x="73" y="538"/>
                  </a:lnTo>
                  <a:lnTo>
                    <a:pt x="79" y="515"/>
                  </a:lnTo>
                  <a:lnTo>
                    <a:pt x="85" y="492"/>
                  </a:lnTo>
                  <a:lnTo>
                    <a:pt x="93" y="470"/>
                  </a:lnTo>
                  <a:lnTo>
                    <a:pt x="100" y="448"/>
                  </a:lnTo>
                  <a:lnTo>
                    <a:pt x="108" y="426"/>
                  </a:lnTo>
                  <a:lnTo>
                    <a:pt x="114" y="402"/>
                  </a:lnTo>
                  <a:lnTo>
                    <a:pt x="123" y="381"/>
                  </a:lnTo>
                  <a:lnTo>
                    <a:pt x="131" y="359"/>
                  </a:lnTo>
                  <a:lnTo>
                    <a:pt x="141" y="337"/>
                  </a:lnTo>
                  <a:lnTo>
                    <a:pt x="150" y="314"/>
                  </a:lnTo>
                  <a:lnTo>
                    <a:pt x="159" y="294"/>
                  </a:lnTo>
                  <a:lnTo>
                    <a:pt x="170" y="272"/>
                  </a:lnTo>
                  <a:lnTo>
                    <a:pt x="180" y="250"/>
                  </a:lnTo>
                  <a:lnTo>
                    <a:pt x="191" y="228"/>
                  </a:lnTo>
                  <a:lnTo>
                    <a:pt x="202" y="207"/>
                  </a:lnTo>
                  <a:lnTo>
                    <a:pt x="212" y="185"/>
                  </a:lnTo>
                  <a:lnTo>
                    <a:pt x="222" y="165"/>
                  </a:lnTo>
                  <a:lnTo>
                    <a:pt x="234" y="144"/>
                  </a:lnTo>
                  <a:lnTo>
                    <a:pt x="246" y="122"/>
                  </a:lnTo>
                  <a:lnTo>
                    <a:pt x="257" y="101"/>
                  </a:lnTo>
                  <a:lnTo>
                    <a:pt x="268" y="81"/>
                  </a:lnTo>
                  <a:lnTo>
                    <a:pt x="280" y="60"/>
                  </a:lnTo>
                  <a:lnTo>
                    <a:pt x="293" y="39"/>
                  </a:lnTo>
                  <a:lnTo>
                    <a:pt x="305" y="1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>
              <a:off x="5098" y="3653"/>
              <a:ext cx="48" cy="56"/>
            </a:xfrm>
            <a:custGeom>
              <a:avLst/>
              <a:gdLst>
                <a:gd name="T0" fmla="*/ 0 w 582"/>
                <a:gd name="T1" fmla="*/ 0 h 674"/>
                <a:gd name="T2" fmla="*/ 0 w 582"/>
                <a:gd name="T3" fmla="*/ 0 h 674"/>
                <a:gd name="T4" fmla="*/ 0 w 582"/>
                <a:gd name="T5" fmla="*/ 0 h 674"/>
                <a:gd name="T6" fmla="*/ 0 w 582"/>
                <a:gd name="T7" fmla="*/ 0 h 674"/>
                <a:gd name="T8" fmla="*/ 0 w 582"/>
                <a:gd name="T9" fmla="*/ 0 h 674"/>
                <a:gd name="T10" fmla="*/ 0 w 582"/>
                <a:gd name="T11" fmla="*/ 0 h 674"/>
                <a:gd name="T12" fmla="*/ 0 w 582"/>
                <a:gd name="T13" fmla="*/ 0 h 674"/>
                <a:gd name="T14" fmla="*/ 0 w 582"/>
                <a:gd name="T15" fmla="*/ 0 h 674"/>
                <a:gd name="T16" fmla="*/ 0 w 582"/>
                <a:gd name="T17" fmla="*/ 0 h 674"/>
                <a:gd name="T18" fmla="*/ 0 w 582"/>
                <a:gd name="T19" fmla="*/ 0 h 674"/>
                <a:gd name="T20" fmla="*/ 0 w 582"/>
                <a:gd name="T21" fmla="*/ 0 h 674"/>
                <a:gd name="T22" fmla="*/ 0 w 582"/>
                <a:gd name="T23" fmla="*/ 0 h 674"/>
                <a:gd name="T24" fmla="*/ 0 w 582"/>
                <a:gd name="T25" fmla="*/ 0 h 674"/>
                <a:gd name="T26" fmla="*/ 0 w 582"/>
                <a:gd name="T27" fmla="*/ 0 h 674"/>
                <a:gd name="T28" fmla="*/ 0 w 582"/>
                <a:gd name="T29" fmla="*/ 0 h 674"/>
                <a:gd name="T30" fmla="*/ 0 w 582"/>
                <a:gd name="T31" fmla="*/ 0 h 674"/>
                <a:gd name="T32" fmla="*/ 0 w 582"/>
                <a:gd name="T33" fmla="*/ 0 h 674"/>
                <a:gd name="T34" fmla="*/ 0 w 582"/>
                <a:gd name="T35" fmla="*/ 0 h 674"/>
                <a:gd name="T36" fmla="*/ 0 w 582"/>
                <a:gd name="T37" fmla="*/ 0 h 674"/>
                <a:gd name="T38" fmla="*/ 0 w 582"/>
                <a:gd name="T39" fmla="*/ 0 h 674"/>
                <a:gd name="T40" fmla="*/ 0 w 582"/>
                <a:gd name="T41" fmla="*/ 0 h 674"/>
                <a:gd name="T42" fmla="*/ 0 w 582"/>
                <a:gd name="T43" fmla="*/ 0 h 674"/>
                <a:gd name="T44" fmla="*/ 0 w 582"/>
                <a:gd name="T45" fmla="*/ 0 h 674"/>
                <a:gd name="T46" fmla="*/ 0 w 582"/>
                <a:gd name="T47" fmla="*/ 0 h 674"/>
                <a:gd name="T48" fmla="*/ 0 w 582"/>
                <a:gd name="T49" fmla="*/ 0 h 674"/>
                <a:gd name="T50" fmla="*/ 0 w 582"/>
                <a:gd name="T51" fmla="*/ 0 h 674"/>
                <a:gd name="T52" fmla="*/ 0 w 582"/>
                <a:gd name="T53" fmla="*/ 0 h 674"/>
                <a:gd name="T54" fmla="*/ 0 w 582"/>
                <a:gd name="T55" fmla="*/ 0 h 674"/>
                <a:gd name="T56" fmla="*/ 0 w 582"/>
                <a:gd name="T57" fmla="*/ 0 h 674"/>
                <a:gd name="T58" fmla="*/ 0 w 582"/>
                <a:gd name="T59" fmla="*/ 0 h 674"/>
                <a:gd name="T60" fmla="*/ 0 w 582"/>
                <a:gd name="T61" fmla="*/ 0 h 674"/>
                <a:gd name="T62" fmla="*/ 0 w 582"/>
                <a:gd name="T63" fmla="*/ 0 h 674"/>
                <a:gd name="T64" fmla="*/ 0 w 582"/>
                <a:gd name="T65" fmla="*/ 0 h 674"/>
                <a:gd name="T66" fmla="*/ 0 w 582"/>
                <a:gd name="T67" fmla="*/ 0 h 674"/>
                <a:gd name="T68" fmla="*/ 0 w 582"/>
                <a:gd name="T69" fmla="*/ 0 h 674"/>
                <a:gd name="T70" fmla="*/ 0 w 582"/>
                <a:gd name="T71" fmla="*/ 0 h 674"/>
                <a:gd name="T72" fmla="*/ 0 w 582"/>
                <a:gd name="T73" fmla="*/ 0 h 6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2" h="674">
                  <a:moveTo>
                    <a:pt x="549" y="0"/>
                  </a:moveTo>
                  <a:lnTo>
                    <a:pt x="549" y="0"/>
                  </a:lnTo>
                  <a:lnTo>
                    <a:pt x="512" y="40"/>
                  </a:lnTo>
                  <a:lnTo>
                    <a:pt x="475" y="80"/>
                  </a:lnTo>
                  <a:lnTo>
                    <a:pt x="438" y="119"/>
                  </a:lnTo>
                  <a:lnTo>
                    <a:pt x="402" y="159"/>
                  </a:lnTo>
                  <a:lnTo>
                    <a:pt x="364" y="197"/>
                  </a:lnTo>
                  <a:lnTo>
                    <a:pt x="328" y="236"/>
                  </a:lnTo>
                  <a:lnTo>
                    <a:pt x="293" y="275"/>
                  </a:lnTo>
                  <a:lnTo>
                    <a:pt x="257" y="315"/>
                  </a:lnTo>
                  <a:lnTo>
                    <a:pt x="223" y="355"/>
                  </a:lnTo>
                  <a:lnTo>
                    <a:pt x="188" y="395"/>
                  </a:lnTo>
                  <a:lnTo>
                    <a:pt x="154" y="436"/>
                  </a:lnTo>
                  <a:lnTo>
                    <a:pt x="121" y="478"/>
                  </a:lnTo>
                  <a:lnTo>
                    <a:pt x="90" y="520"/>
                  </a:lnTo>
                  <a:lnTo>
                    <a:pt x="60" y="563"/>
                  </a:lnTo>
                  <a:lnTo>
                    <a:pt x="28" y="609"/>
                  </a:lnTo>
                  <a:lnTo>
                    <a:pt x="0" y="656"/>
                  </a:lnTo>
                  <a:lnTo>
                    <a:pt x="37" y="674"/>
                  </a:lnTo>
                  <a:lnTo>
                    <a:pt x="65" y="630"/>
                  </a:lnTo>
                  <a:lnTo>
                    <a:pt x="94" y="585"/>
                  </a:lnTo>
                  <a:lnTo>
                    <a:pt x="124" y="543"/>
                  </a:lnTo>
                  <a:lnTo>
                    <a:pt x="156" y="500"/>
                  </a:lnTo>
                  <a:lnTo>
                    <a:pt x="188" y="460"/>
                  </a:lnTo>
                  <a:lnTo>
                    <a:pt x="220" y="419"/>
                  </a:lnTo>
                  <a:lnTo>
                    <a:pt x="255" y="379"/>
                  </a:lnTo>
                  <a:lnTo>
                    <a:pt x="289" y="340"/>
                  </a:lnTo>
                  <a:lnTo>
                    <a:pt x="325" y="301"/>
                  </a:lnTo>
                  <a:lnTo>
                    <a:pt x="361" y="263"/>
                  </a:lnTo>
                  <a:lnTo>
                    <a:pt x="396" y="223"/>
                  </a:lnTo>
                  <a:lnTo>
                    <a:pt x="432" y="185"/>
                  </a:lnTo>
                  <a:lnTo>
                    <a:pt x="471" y="145"/>
                  </a:lnTo>
                  <a:lnTo>
                    <a:pt x="507" y="106"/>
                  </a:lnTo>
                  <a:lnTo>
                    <a:pt x="544" y="67"/>
                  </a:lnTo>
                  <a:lnTo>
                    <a:pt x="582" y="26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" name="Freeform 260"/>
            <p:cNvSpPr>
              <a:spLocks/>
            </p:cNvSpPr>
            <p:nvPr/>
          </p:nvSpPr>
          <p:spPr bwMode="auto">
            <a:xfrm>
              <a:off x="5143" y="3608"/>
              <a:ext cx="48" cy="47"/>
            </a:xfrm>
            <a:custGeom>
              <a:avLst/>
              <a:gdLst>
                <a:gd name="T0" fmla="*/ 0 w 570"/>
                <a:gd name="T1" fmla="*/ 0 h 566"/>
                <a:gd name="T2" fmla="*/ 0 w 570"/>
                <a:gd name="T3" fmla="*/ 0 h 566"/>
                <a:gd name="T4" fmla="*/ 0 w 570"/>
                <a:gd name="T5" fmla="*/ 0 h 566"/>
                <a:gd name="T6" fmla="*/ 0 w 570"/>
                <a:gd name="T7" fmla="*/ 0 h 566"/>
                <a:gd name="T8" fmla="*/ 0 w 570"/>
                <a:gd name="T9" fmla="*/ 0 h 566"/>
                <a:gd name="T10" fmla="*/ 0 w 570"/>
                <a:gd name="T11" fmla="*/ 0 h 566"/>
                <a:gd name="T12" fmla="*/ 0 w 570"/>
                <a:gd name="T13" fmla="*/ 0 h 566"/>
                <a:gd name="T14" fmla="*/ 0 w 570"/>
                <a:gd name="T15" fmla="*/ 0 h 566"/>
                <a:gd name="T16" fmla="*/ 0 w 570"/>
                <a:gd name="T17" fmla="*/ 0 h 566"/>
                <a:gd name="T18" fmla="*/ 0 w 570"/>
                <a:gd name="T19" fmla="*/ 0 h 566"/>
                <a:gd name="T20" fmla="*/ 0 w 570"/>
                <a:gd name="T21" fmla="*/ 0 h 566"/>
                <a:gd name="T22" fmla="*/ 0 w 570"/>
                <a:gd name="T23" fmla="*/ 0 h 566"/>
                <a:gd name="T24" fmla="*/ 0 w 570"/>
                <a:gd name="T25" fmla="*/ 0 h 566"/>
                <a:gd name="T26" fmla="*/ 0 w 570"/>
                <a:gd name="T27" fmla="*/ 0 h 566"/>
                <a:gd name="T28" fmla="*/ 0 w 570"/>
                <a:gd name="T29" fmla="*/ 0 h 566"/>
                <a:gd name="T30" fmla="*/ 0 w 570"/>
                <a:gd name="T31" fmla="*/ 0 h 566"/>
                <a:gd name="T32" fmla="*/ 0 w 570"/>
                <a:gd name="T33" fmla="*/ 0 h 566"/>
                <a:gd name="T34" fmla="*/ 0 w 570"/>
                <a:gd name="T35" fmla="*/ 0 h 566"/>
                <a:gd name="T36" fmla="*/ 0 w 570"/>
                <a:gd name="T37" fmla="*/ 0 h 566"/>
                <a:gd name="T38" fmla="*/ 0 w 570"/>
                <a:gd name="T39" fmla="*/ 0 h 566"/>
                <a:gd name="T40" fmla="*/ 0 w 570"/>
                <a:gd name="T41" fmla="*/ 0 h 566"/>
                <a:gd name="T42" fmla="*/ 0 w 570"/>
                <a:gd name="T43" fmla="*/ 0 h 566"/>
                <a:gd name="T44" fmla="*/ 0 w 570"/>
                <a:gd name="T45" fmla="*/ 0 h 566"/>
                <a:gd name="T46" fmla="*/ 0 w 570"/>
                <a:gd name="T47" fmla="*/ 0 h 566"/>
                <a:gd name="T48" fmla="*/ 0 w 570"/>
                <a:gd name="T49" fmla="*/ 0 h 566"/>
                <a:gd name="T50" fmla="*/ 0 w 570"/>
                <a:gd name="T51" fmla="*/ 0 h 566"/>
                <a:gd name="T52" fmla="*/ 0 w 570"/>
                <a:gd name="T53" fmla="*/ 0 h 566"/>
                <a:gd name="T54" fmla="*/ 0 w 570"/>
                <a:gd name="T55" fmla="*/ 0 h 566"/>
                <a:gd name="T56" fmla="*/ 0 w 570"/>
                <a:gd name="T57" fmla="*/ 0 h 566"/>
                <a:gd name="T58" fmla="*/ 0 w 570"/>
                <a:gd name="T59" fmla="*/ 0 h 566"/>
                <a:gd name="T60" fmla="*/ 0 w 570"/>
                <a:gd name="T61" fmla="*/ 0 h 566"/>
                <a:gd name="T62" fmla="*/ 0 w 570"/>
                <a:gd name="T63" fmla="*/ 0 h 566"/>
                <a:gd name="T64" fmla="*/ 0 w 570"/>
                <a:gd name="T65" fmla="*/ 0 h 566"/>
                <a:gd name="T66" fmla="*/ 0 w 570"/>
                <a:gd name="T67" fmla="*/ 0 h 566"/>
                <a:gd name="T68" fmla="*/ 0 w 570"/>
                <a:gd name="T69" fmla="*/ 0 h 566"/>
                <a:gd name="T70" fmla="*/ 0 w 570"/>
                <a:gd name="T71" fmla="*/ 0 h 566"/>
                <a:gd name="T72" fmla="*/ 0 w 570"/>
                <a:gd name="T73" fmla="*/ 0 h 5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0" h="566">
                  <a:moveTo>
                    <a:pt x="531" y="9"/>
                  </a:moveTo>
                  <a:lnTo>
                    <a:pt x="539" y="0"/>
                  </a:lnTo>
                  <a:lnTo>
                    <a:pt x="500" y="27"/>
                  </a:lnTo>
                  <a:lnTo>
                    <a:pt x="463" y="55"/>
                  </a:lnTo>
                  <a:lnTo>
                    <a:pt x="425" y="86"/>
                  </a:lnTo>
                  <a:lnTo>
                    <a:pt x="390" y="116"/>
                  </a:lnTo>
                  <a:lnTo>
                    <a:pt x="356" y="149"/>
                  </a:lnTo>
                  <a:lnTo>
                    <a:pt x="323" y="182"/>
                  </a:lnTo>
                  <a:lnTo>
                    <a:pt x="290" y="215"/>
                  </a:lnTo>
                  <a:lnTo>
                    <a:pt x="256" y="250"/>
                  </a:lnTo>
                  <a:lnTo>
                    <a:pt x="225" y="286"/>
                  </a:lnTo>
                  <a:lnTo>
                    <a:pt x="192" y="322"/>
                  </a:lnTo>
                  <a:lnTo>
                    <a:pt x="161" y="358"/>
                  </a:lnTo>
                  <a:lnTo>
                    <a:pt x="130" y="394"/>
                  </a:lnTo>
                  <a:lnTo>
                    <a:pt x="98" y="432"/>
                  </a:lnTo>
                  <a:lnTo>
                    <a:pt x="66" y="468"/>
                  </a:lnTo>
                  <a:lnTo>
                    <a:pt x="33" y="503"/>
                  </a:lnTo>
                  <a:lnTo>
                    <a:pt x="0" y="540"/>
                  </a:lnTo>
                  <a:lnTo>
                    <a:pt x="33" y="566"/>
                  </a:lnTo>
                  <a:lnTo>
                    <a:pt x="65" y="530"/>
                  </a:lnTo>
                  <a:lnTo>
                    <a:pt x="99" y="492"/>
                  </a:lnTo>
                  <a:lnTo>
                    <a:pt x="130" y="456"/>
                  </a:lnTo>
                  <a:lnTo>
                    <a:pt x="162" y="418"/>
                  </a:lnTo>
                  <a:lnTo>
                    <a:pt x="194" y="382"/>
                  </a:lnTo>
                  <a:lnTo>
                    <a:pt x="225" y="347"/>
                  </a:lnTo>
                  <a:lnTo>
                    <a:pt x="257" y="310"/>
                  </a:lnTo>
                  <a:lnTo>
                    <a:pt x="288" y="276"/>
                  </a:lnTo>
                  <a:lnTo>
                    <a:pt x="320" y="242"/>
                  </a:lnTo>
                  <a:lnTo>
                    <a:pt x="353" y="208"/>
                  </a:lnTo>
                  <a:lnTo>
                    <a:pt x="387" y="177"/>
                  </a:lnTo>
                  <a:lnTo>
                    <a:pt x="420" y="144"/>
                  </a:lnTo>
                  <a:lnTo>
                    <a:pt x="453" y="114"/>
                  </a:lnTo>
                  <a:lnTo>
                    <a:pt x="489" y="86"/>
                  </a:lnTo>
                  <a:lnTo>
                    <a:pt x="526" y="58"/>
                  </a:lnTo>
                  <a:lnTo>
                    <a:pt x="562" y="32"/>
                  </a:lnTo>
                  <a:lnTo>
                    <a:pt x="570" y="23"/>
                  </a:lnTo>
                  <a:lnTo>
                    <a:pt x="53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" name="Freeform 261"/>
            <p:cNvSpPr>
              <a:spLocks/>
            </p:cNvSpPr>
            <p:nvPr/>
          </p:nvSpPr>
          <p:spPr bwMode="auto">
            <a:xfrm>
              <a:off x="5188" y="3569"/>
              <a:ext cx="19" cy="41"/>
            </a:xfrm>
            <a:custGeom>
              <a:avLst/>
              <a:gdLst>
                <a:gd name="T0" fmla="*/ 0 w 233"/>
                <a:gd name="T1" fmla="*/ 0 h 494"/>
                <a:gd name="T2" fmla="*/ 0 w 233"/>
                <a:gd name="T3" fmla="*/ 0 h 494"/>
                <a:gd name="T4" fmla="*/ 0 w 233"/>
                <a:gd name="T5" fmla="*/ 0 h 494"/>
                <a:gd name="T6" fmla="*/ 0 w 233"/>
                <a:gd name="T7" fmla="*/ 0 h 494"/>
                <a:gd name="T8" fmla="*/ 0 w 233"/>
                <a:gd name="T9" fmla="*/ 0 h 494"/>
                <a:gd name="T10" fmla="*/ 0 w 233"/>
                <a:gd name="T11" fmla="*/ 0 h 494"/>
                <a:gd name="T12" fmla="*/ 0 w 233"/>
                <a:gd name="T13" fmla="*/ 0 h 494"/>
                <a:gd name="T14" fmla="*/ 0 w 233"/>
                <a:gd name="T15" fmla="*/ 0 h 494"/>
                <a:gd name="T16" fmla="*/ 0 w 233"/>
                <a:gd name="T17" fmla="*/ 0 h 494"/>
                <a:gd name="T18" fmla="*/ 0 w 233"/>
                <a:gd name="T19" fmla="*/ 0 h 494"/>
                <a:gd name="T20" fmla="*/ 0 w 233"/>
                <a:gd name="T21" fmla="*/ 0 h 494"/>
                <a:gd name="T22" fmla="*/ 0 w 233"/>
                <a:gd name="T23" fmla="*/ 0 h 494"/>
                <a:gd name="T24" fmla="*/ 0 w 233"/>
                <a:gd name="T25" fmla="*/ 0 h 494"/>
                <a:gd name="T26" fmla="*/ 0 w 233"/>
                <a:gd name="T27" fmla="*/ 0 h 494"/>
                <a:gd name="T28" fmla="*/ 0 w 233"/>
                <a:gd name="T29" fmla="*/ 0 h 494"/>
                <a:gd name="T30" fmla="*/ 0 w 233"/>
                <a:gd name="T31" fmla="*/ 0 h 494"/>
                <a:gd name="T32" fmla="*/ 0 w 233"/>
                <a:gd name="T33" fmla="*/ 0 h 494"/>
                <a:gd name="T34" fmla="*/ 0 w 233"/>
                <a:gd name="T35" fmla="*/ 0 h 494"/>
                <a:gd name="T36" fmla="*/ 0 w 233"/>
                <a:gd name="T37" fmla="*/ 0 h 494"/>
                <a:gd name="T38" fmla="*/ 0 w 233"/>
                <a:gd name="T39" fmla="*/ 0 h 494"/>
                <a:gd name="T40" fmla="*/ 0 w 233"/>
                <a:gd name="T41" fmla="*/ 0 h 494"/>
                <a:gd name="T42" fmla="*/ 0 w 233"/>
                <a:gd name="T43" fmla="*/ 0 h 494"/>
                <a:gd name="T44" fmla="*/ 0 w 233"/>
                <a:gd name="T45" fmla="*/ 0 h 494"/>
                <a:gd name="T46" fmla="*/ 0 w 233"/>
                <a:gd name="T47" fmla="*/ 0 h 494"/>
                <a:gd name="T48" fmla="*/ 0 w 233"/>
                <a:gd name="T49" fmla="*/ 0 h 494"/>
                <a:gd name="T50" fmla="*/ 0 w 233"/>
                <a:gd name="T51" fmla="*/ 0 h 494"/>
                <a:gd name="T52" fmla="*/ 0 w 233"/>
                <a:gd name="T53" fmla="*/ 0 h 494"/>
                <a:gd name="T54" fmla="*/ 0 w 233"/>
                <a:gd name="T55" fmla="*/ 0 h 494"/>
                <a:gd name="T56" fmla="*/ 0 w 233"/>
                <a:gd name="T57" fmla="*/ 0 h 494"/>
                <a:gd name="T58" fmla="*/ 0 w 233"/>
                <a:gd name="T59" fmla="*/ 0 h 494"/>
                <a:gd name="T60" fmla="*/ 0 w 233"/>
                <a:gd name="T61" fmla="*/ 0 h 494"/>
                <a:gd name="T62" fmla="*/ 0 w 233"/>
                <a:gd name="T63" fmla="*/ 0 h 494"/>
                <a:gd name="T64" fmla="*/ 0 w 233"/>
                <a:gd name="T65" fmla="*/ 0 h 494"/>
                <a:gd name="T66" fmla="*/ 0 w 233"/>
                <a:gd name="T67" fmla="*/ 0 h 494"/>
                <a:gd name="T68" fmla="*/ 0 w 233"/>
                <a:gd name="T69" fmla="*/ 0 h 494"/>
                <a:gd name="T70" fmla="*/ 0 w 233"/>
                <a:gd name="T71" fmla="*/ 0 h 494"/>
                <a:gd name="T72" fmla="*/ 0 w 233"/>
                <a:gd name="T73" fmla="*/ 0 h 4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3" h="494">
                  <a:moveTo>
                    <a:pt x="206" y="0"/>
                  </a:moveTo>
                  <a:lnTo>
                    <a:pt x="194" y="11"/>
                  </a:lnTo>
                  <a:lnTo>
                    <a:pt x="182" y="40"/>
                  </a:lnTo>
                  <a:lnTo>
                    <a:pt x="171" y="69"/>
                  </a:lnTo>
                  <a:lnTo>
                    <a:pt x="158" y="99"/>
                  </a:lnTo>
                  <a:lnTo>
                    <a:pt x="146" y="128"/>
                  </a:lnTo>
                  <a:lnTo>
                    <a:pt x="134" y="157"/>
                  </a:lnTo>
                  <a:lnTo>
                    <a:pt x="122" y="187"/>
                  </a:lnTo>
                  <a:lnTo>
                    <a:pt x="109" y="216"/>
                  </a:lnTo>
                  <a:lnTo>
                    <a:pt x="97" y="245"/>
                  </a:lnTo>
                  <a:lnTo>
                    <a:pt x="85" y="275"/>
                  </a:lnTo>
                  <a:lnTo>
                    <a:pt x="73" y="304"/>
                  </a:lnTo>
                  <a:lnTo>
                    <a:pt x="61" y="333"/>
                  </a:lnTo>
                  <a:lnTo>
                    <a:pt x="49" y="363"/>
                  </a:lnTo>
                  <a:lnTo>
                    <a:pt x="37" y="392"/>
                  </a:lnTo>
                  <a:lnTo>
                    <a:pt x="25" y="421"/>
                  </a:lnTo>
                  <a:lnTo>
                    <a:pt x="12" y="451"/>
                  </a:lnTo>
                  <a:lnTo>
                    <a:pt x="0" y="480"/>
                  </a:lnTo>
                  <a:lnTo>
                    <a:pt x="39" y="494"/>
                  </a:lnTo>
                  <a:lnTo>
                    <a:pt x="51" y="465"/>
                  </a:lnTo>
                  <a:lnTo>
                    <a:pt x="64" y="435"/>
                  </a:lnTo>
                  <a:lnTo>
                    <a:pt x="76" y="406"/>
                  </a:lnTo>
                  <a:lnTo>
                    <a:pt x="88" y="377"/>
                  </a:lnTo>
                  <a:lnTo>
                    <a:pt x="99" y="348"/>
                  </a:lnTo>
                  <a:lnTo>
                    <a:pt x="112" y="318"/>
                  </a:lnTo>
                  <a:lnTo>
                    <a:pt x="124" y="289"/>
                  </a:lnTo>
                  <a:lnTo>
                    <a:pt x="136" y="260"/>
                  </a:lnTo>
                  <a:lnTo>
                    <a:pt x="148" y="230"/>
                  </a:lnTo>
                  <a:lnTo>
                    <a:pt x="161" y="201"/>
                  </a:lnTo>
                  <a:lnTo>
                    <a:pt x="173" y="172"/>
                  </a:lnTo>
                  <a:lnTo>
                    <a:pt x="185" y="142"/>
                  </a:lnTo>
                  <a:lnTo>
                    <a:pt x="196" y="113"/>
                  </a:lnTo>
                  <a:lnTo>
                    <a:pt x="209" y="84"/>
                  </a:lnTo>
                  <a:lnTo>
                    <a:pt x="221" y="54"/>
                  </a:lnTo>
                  <a:lnTo>
                    <a:pt x="233" y="25"/>
                  </a:lnTo>
                  <a:lnTo>
                    <a:pt x="221" y="3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3" name="Freeform 262"/>
            <p:cNvSpPr>
              <a:spLocks/>
            </p:cNvSpPr>
            <p:nvPr/>
          </p:nvSpPr>
          <p:spPr bwMode="auto">
            <a:xfrm>
              <a:off x="5205" y="3520"/>
              <a:ext cx="127" cy="52"/>
            </a:xfrm>
            <a:custGeom>
              <a:avLst/>
              <a:gdLst>
                <a:gd name="T0" fmla="*/ 0 w 1524"/>
                <a:gd name="T1" fmla="*/ 0 h 620"/>
                <a:gd name="T2" fmla="*/ 0 w 1524"/>
                <a:gd name="T3" fmla="*/ 0 h 620"/>
                <a:gd name="T4" fmla="*/ 0 w 1524"/>
                <a:gd name="T5" fmla="*/ 0 h 620"/>
                <a:gd name="T6" fmla="*/ 0 w 1524"/>
                <a:gd name="T7" fmla="*/ 0 h 620"/>
                <a:gd name="T8" fmla="*/ 0 w 1524"/>
                <a:gd name="T9" fmla="*/ 0 h 620"/>
                <a:gd name="T10" fmla="*/ 0 w 1524"/>
                <a:gd name="T11" fmla="*/ 0 h 620"/>
                <a:gd name="T12" fmla="*/ 0 w 1524"/>
                <a:gd name="T13" fmla="*/ 0 h 620"/>
                <a:gd name="T14" fmla="*/ 0 w 1524"/>
                <a:gd name="T15" fmla="*/ 0 h 620"/>
                <a:gd name="T16" fmla="*/ 0 w 1524"/>
                <a:gd name="T17" fmla="*/ 0 h 620"/>
                <a:gd name="T18" fmla="*/ 0 w 1524"/>
                <a:gd name="T19" fmla="*/ 0 h 620"/>
                <a:gd name="T20" fmla="*/ 0 w 1524"/>
                <a:gd name="T21" fmla="*/ 0 h 620"/>
                <a:gd name="T22" fmla="*/ 0 w 1524"/>
                <a:gd name="T23" fmla="*/ 0 h 620"/>
                <a:gd name="T24" fmla="*/ 0 w 1524"/>
                <a:gd name="T25" fmla="*/ 0 h 620"/>
                <a:gd name="T26" fmla="*/ 0 w 1524"/>
                <a:gd name="T27" fmla="*/ 0 h 620"/>
                <a:gd name="T28" fmla="*/ 0 w 1524"/>
                <a:gd name="T29" fmla="*/ 0 h 620"/>
                <a:gd name="T30" fmla="*/ 0 w 1524"/>
                <a:gd name="T31" fmla="*/ 0 h 620"/>
                <a:gd name="T32" fmla="*/ 0 w 1524"/>
                <a:gd name="T33" fmla="*/ 0 h 620"/>
                <a:gd name="T34" fmla="*/ 0 w 1524"/>
                <a:gd name="T35" fmla="*/ 0 h 620"/>
                <a:gd name="T36" fmla="*/ 0 w 1524"/>
                <a:gd name="T37" fmla="*/ 0 h 620"/>
                <a:gd name="T38" fmla="*/ 0 w 1524"/>
                <a:gd name="T39" fmla="*/ 0 h 620"/>
                <a:gd name="T40" fmla="*/ 0 w 1524"/>
                <a:gd name="T41" fmla="*/ 0 h 620"/>
                <a:gd name="T42" fmla="*/ 0 w 1524"/>
                <a:gd name="T43" fmla="*/ 0 h 620"/>
                <a:gd name="T44" fmla="*/ 0 w 1524"/>
                <a:gd name="T45" fmla="*/ 0 h 620"/>
                <a:gd name="T46" fmla="*/ 0 w 1524"/>
                <a:gd name="T47" fmla="*/ 0 h 620"/>
                <a:gd name="T48" fmla="*/ 0 w 1524"/>
                <a:gd name="T49" fmla="*/ 0 h 620"/>
                <a:gd name="T50" fmla="*/ 0 w 1524"/>
                <a:gd name="T51" fmla="*/ 0 h 620"/>
                <a:gd name="T52" fmla="*/ 0 w 1524"/>
                <a:gd name="T53" fmla="*/ 0 h 620"/>
                <a:gd name="T54" fmla="*/ 0 w 1524"/>
                <a:gd name="T55" fmla="*/ 0 h 620"/>
                <a:gd name="T56" fmla="*/ 0 w 1524"/>
                <a:gd name="T57" fmla="*/ 0 h 620"/>
                <a:gd name="T58" fmla="*/ 0 w 1524"/>
                <a:gd name="T59" fmla="*/ 0 h 620"/>
                <a:gd name="T60" fmla="*/ 0 w 1524"/>
                <a:gd name="T61" fmla="*/ 0 h 620"/>
                <a:gd name="T62" fmla="*/ 0 w 1524"/>
                <a:gd name="T63" fmla="*/ 0 h 620"/>
                <a:gd name="T64" fmla="*/ 0 w 1524"/>
                <a:gd name="T65" fmla="*/ 0 h 620"/>
                <a:gd name="T66" fmla="*/ 0 w 1524"/>
                <a:gd name="T67" fmla="*/ 0 h 6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24" h="620">
                  <a:moveTo>
                    <a:pt x="1524" y="1"/>
                  </a:moveTo>
                  <a:lnTo>
                    <a:pt x="1506" y="0"/>
                  </a:lnTo>
                  <a:lnTo>
                    <a:pt x="1459" y="19"/>
                  </a:lnTo>
                  <a:lnTo>
                    <a:pt x="1412" y="37"/>
                  </a:lnTo>
                  <a:lnTo>
                    <a:pt x="1365" y="55"/>
                  </a:lnTo>
                  <a:lnTo>
                    <a:pt x="1317" y="73"/>
                  </a:lnTo>
                  <a:lnTo>
                    <a:pt x="1271" y="91"/>
                  </a:lnTo>
                  <a:lnTo>
                    <a:pt x="1222" y="110"/>
                  </a:lnTo>
                  <a:lnTo>
                    <a:pt x="1175" y="129"/>
                  </a:lnTo>
                  <a:lnTo>
                    <a:pt x="1130" y="147"/>
                  </a:lnTo>
                  <a:lnTo>
                    <a:pt x="1082" y="165"/>
                  </a:lnTo>
                  <a:lnTo>
                    <a:pt x="1035" y="183"/>
                  </a:lnTo>
                  <a:lnTo>
                    <a:pt x="988" y="202"/>
                  </a:lnTo>
                  <a:lnTo>
                    <a:pt x="941" y="220"/>
                  </a:lnTo>
                  <a:lnTo>
                    <a:pt x="893" y="238"/>
                  </a:lnTo>
                  <a:lnTo>
                    <a:pt x="847" y="256"/>
                  </a:lnTo>
                  <a:lnTo>
                    <a:pt x="799" y="274"/>
                  </a:lnTo>
                  <a:lnTo>
                    <a:pt x="753" y="293"/>
                  </a:lnTo>
                  <a:lnTo>
                    <a:pt x="706" y="311"/>
                  </a:lnTo>
                  <a:lnTo>
                    <a:pt x="658" y="329"/>
                  </a:lnTo>
                  <a:lnTo>
                    <a:pt x="612" y="347"/>
                  </a:lnTo>
                  <a:lnTo>
                    <a:pt x="564" y="365"/>
                  </a:lnTo>
                  <a:lnTo>
                    <a:pt x="518" y="384"/>
                  </a:lnTo>
                  <a:lnTo>
                    <a:pt x="470" y="402"/>
                  </a:lnTo>
                  <a:lnTo>
                    <a:pt x="423" y="420"/>
                  </a:lnTo>
                  <a:lnTo>
                    <a:pt x="377" y="438"/>
                  </a:lnTo>
                  <a:lnTo>
                    <a:pt x="329" y="456"/>
                  </a:lnTo>
                  <a:lnTo>
                    <a:pt x="283" y="475"/>
                  </a:lnTo>
                  <a:lnTo>
                    <a:pt x="235" y="493"/>
                  </a:lnTo>
                  <a:lnTo>
                    <a:pt x="188" y="511"/>
                  </a:lnTo>
                  <a:lnTo>
                    <a:pt x="141" y="529"/>
                  </a:lnTo>
                  <a:lnTo>
                    <a:pt x="94" y="547"/>
                  </a:lnTo>
                  <a:lnTo>
                    <a:pt x="48" y="566"/>
                  </a:lnTo>
                  <a:lnTo>
                    <a:pt x="0" y="584"/>
                  </a:lnTo>
                  <a:lnTo>
                    <a:pt x="15" y="620"/>
                  </a:lnTo>
                  <a:lnTo>
                    <a:pt x="63" y="602"/>
                  </a:lnTo>
                  <a:lnTo>
                    <a:pt x="109" y="584"/>
                  </a:lnTo>
                  <a:lnTo>
                    <a:pt x="157" y="566"/>
                  </a:lnTo>
                  <a:lnTo>
                    <a:pt x="203" y="547"/>
                  </a:lnTo>
                  <a:lnTo>
                    <a:pt x="250" y="529"/>
                  </a:lnTo>
                  <a:lnTo>
                    <a:pt x="298" y="511"/>
                  </a:lnTo>
                  <a:lnTo>
                    <a:pt x="344" y="493"/>
                  </a:lnTo>
                  <a:lnTo>
                    <a:pt x="392" y="475"/>
                  </a:lnTo>
                  <a:lnTo>
                    <a:pt x="438" y="456"/>
                  </a:lnTo>
                  <a:lnTo>
                    <a:pt x="486" y="438"/>
                  </a:lnTo>
                  <a:lnTo>
                    <a:pt x="533" y="420"/>
                  </a:lnTo>
                  <a:lnTo>
                    <a:pt x="579" y="402"/>
                  </a:lnTo>
                  <a:lnTo>
                    <a:pt x="627" y="384"/>
                  </a:lnTo>
                  <a:lnTo>
                    <a:pt x="673" y="365"/>
                  </a:lnTo>
                  <a:lnTo>
                    <a:pt x="721" y="347"/>
                  </a:lnTo>
                  <a:lnTo>
                    <a:pt x="768" y="329"/>
                  </a:lnTo>
                  <a:lnTo>
                    <a:pt x="815" y="311"/>
                  </a:lnTo>
                  <a:lnTo>
                    <a:pt x="862" y="293"/>
                  </a:lnTo>
                  <a:lnTo>
                    <a:pt x="908" y="274"/>
                  </a:lnTo>
                  <a:lnTo>
                    <a:pt x="956" y="256"/>
                  </a:lnTo>
                  <a:lnTo>
                    <a:pt x="1003" y="238"/>
                  </a:lnTo>
                  <a:lnTo>
                    <a:pt x="1050" y="220"/>
                  </a:lnTo>
                  <a:lnTo>
                    <a:pt x="1097" y="202"/>
                  </a:lnTo>
                  <a:lnTo>
                    <a:pt x="1145" y="183"/>
                  </a:lnTo>
                  <a:lnTo>
                    <a:pt x="1192" y="165"/>
                  </a:lnTo>
                  <a:lnTo>
                    <a:pt x="1240" y="146"/>
                  </a:lnTo>
                  <a:lnTo>
                    <a:pt x="1286" y="128"/>
                  </a:lnTo>
                  <a:lnTo>
                    <a:pt x="1332" y="110"/>
                  </a:lnTo>
                  <a:lnTo>
                    <a:pt x="1380" y="91"/>
                  </a:lnTo>
                  <a:lnTo>
                    <a:pt x="1427" y="73"/>
                  </a:lnTo>
                  <a:lnTo>
                    <a:pt x="1474" y="55"/>
                  </a:lnTo>
                  <a:lnTo>
                    <a:pt x="1521" y="37"/>
                  </a:lnTo>
                  <a:lnTo>
                    <a:pt x="1503" y="36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4" name="Freeform 263"/>
            <p:cNvSpPr>
              <a:spLocks/>
            </p:cNvSpPr>
            <p:nvPr/>
          </p:nvSpPr>
          <p:spPr bwMode="auto">
            <a:xfrm>
              <a:off x="5330" y="3520"/>
              <a:ext cx="18" cy="29"/>
            </a:xfrm>
            <a:custGeom>
              <a:avLst/>
              <a:gdLst>
                <a:gd name="T0" fmla="*/ 0 w 213"/>
                <a:gd name="T1" fmla="*/ 0 h 344"/>
                <a:gd name="T2" fmla="*/ 0 w 213"/>
                <a:gd name="T3" fmla="*/ 0 h 344"/>
                <a:gd name="T4" fmla="*/ 0 w 213"/>
                <a:gd name="T5" fmla="*/ 0 h 344"/>
                <a:gd name="T6" fmla="*/ 0 w 213"/>
                <a:gd name="T7" fmla="*/ 0 h 344"/>
                <a:gd name="T8" fmla="*/ 0 w 213"/>
                <a:gd name="T9" fmla="*/ 0 h 344"/>
                <a:gd name="T10" fmla="*/ 0 w 213"/>
                <a:gd name="T11" fmla="*/ 0 h 344"/>
                <a:gd name="T12" fmla="*/ 0 w 213"/>
                <a:gd name="T13" fmla="*/ 0 h 344"/>
                <a:gd name="T14" fmla="*/ 0 w 213"/>
                <a:gd name="T15" fmla="*/ 0 h 344"/>
                <a:gd name="T16" fmla="*/ 0 w 213"/>
                <a:gd name="T17" fmla="*/ 0 h 344"/>
                <a:gd name="T18" fmla="*/ 0 w 213"/>
                <a:gd name="T19" fmla="*/ 0 h 344"/>
                <a:gd name="T20" fmla="*/ 0 w 213"/>
                <a:gd name="T21" fmla="*/ 0 h 344"/>
                <a:gd name="T22" fmla="*/ 0 w 213"/>
                <a:gd name="T23" fmla="*/ 0 h 344"/>
                <a:gd name="T24" fmla="*/ 0 w 213"/>
                <a:gd name="T25" fmla="*/ 0 h 344"/>
                <a:gd name="T26" fmla="*/ 0 w 213"/>
                <a:gd name="T27" fmla="*/ 0 h 344"/>
                <a:gd name="T28" fmla="*/ 0 w 213"/>
                <a:gd name="T29" fmla="*/ 0 h 344"/>
                <a:gd name="T30" fmla="*/ 0 w 213"/>
                <a:gd name="T31" fmla="*/ 0 h 344"/>
                <a:gd name="T32" fmla="*/ 0 w 213"/>
                <a:gd name="T33" fmla="*/ 0 h 344"/>
                <a:gd name="T34" fmla="*/ 0 w 213"/>
                <a:gd name="T35" fmla="*/ 0 h 344"/>
                <a:gd name="T36" fmla="*/ 0 w 213"/>
                <a:gd name="T37" fmla="*/ 0 h 344"/>
                <a:gd name="T38" fmla="*/ 0 w 213"/>
                <a:gd name="T39" fmla="*/ 0 h 344"/>
                <a:gd name="T40" fmla="*/ 0 w 213"/>
                <a:gd name="T41" fmla="*/ 0 h 344"/>
                <a:gd name="T42" fmla="*/ 0 w 213"/>
                <a:gd name="T43" fmla="*/ 0 h 344"/>
                <a:gd name="T44" fmla="*/ 0 w 213"/>
                <a:gd name="T45" fmla="*/ 0 h 344"/>
                <a:gd name="T46" fmla="*/ 0 w 213"/>
                <a:gd name="T47" fmla="*/ 0 h 344"/>
                <a:gd name="T48" fmla="*/ 0 w 213"/>
                <a:gd name="T49" fmla="*/ 0 h 344"/>
                <a:gd name="T50" fmla="*/ 0 w 213"/>
                <a:gd name="T51" fmla="*/ 0 h 344"/>
                <a:gd name="T52" fmla="*/ 0 w 213"/>
                <a:gd name="T53" fmla="*/ 0 h 344"/>
                <a:gd name="T54" fmla="*/ 0 w 213"/>
                <a:gd name="T55" fmla="*/ 0 h 344"/>
                <a:gd name="T56" fmla="*/ 0 w 213"/>
                <a:gd name="T57" fmla="*/ 0 h 344"/>
                <a:gd name="T58" fmla="*/ 0 w 213"/>
                <a:gd name="T59" fmla="*/ 0 h 344"/>
                <a:gd name="T60" fmla="*/ 0 w 213"/>
                <a:gd name="T61" fmla="*/ 0 h 344"/>
                <a:gd name="T62" fmla="*/ 0 w 213"/>
                <a:gd name="T63" fmla="*/ 0 h 344"/>
                <a:gd name="T64" fmla="*/ 0 w 213"/>
                <a:gd name="T65" fmla="*/ 0 h 344"/>
                <a:gd name="T66" fmla="*/ 0 w 213"/>
                <a:gd name="T67" fmla="*/ 0 h 344"/>
                <a:gd name="T68" fmla="*/ 0 w 213"/>
                <a:gd name="T69" fmla="*/ 0 h 344"/>
                <a:gd name="T70" fmla="*/ 0 w 213"/>
                <a:gd name="T71" fmla="*/ 0 h 344"/>
                <a:gd name="T72" fmla="*/ 0 w 213"/>
                <a:gd name="T73" fmla="*/ 0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3" h="344">
                  <a:moveTo>
                    <a:pt x="185" y="308"/>
                  </a:moveTo>
                  <a:lnTo>
                    <a:pt x="213" y="321"/>
                  </a:lnTo>
                  <a:lnTo>
                    <a:pt x="206" y="296"/>
                  </a:lnTo>
                  <a:lnTo>
                    <a:pt x="198" y="270"/>
                  </a:lnTo>
                  <a:lnTo>
                    <a:pt x="190" y="245"/>
                  </a:lnTo>
                  <a:lnTo>
                    <a:pt x="180" y="220"/>
                  </a:lnTo>
                  <a:lnTo>
                    <a:pt x="171" y="196"/>
                  </a:lnTo>
                  <a:lnTo>
                    <a:pt x="160" y="172"/>
                  </a:lnTo>
                  <a:lnTo>
                    <a:pt x="151" y="150"/>
                  </a:lnTo>
                  <a:lnTo>
                    <a:pt x="138" y="129"/>
                  </a:lnTo>
                  <a:lnTo>
                    <a:pt x="127" y="108"/>
                  </a:lnTo>
                  <a:lnTo>
                    <a:pt x="113" y="88"/>
                  </a:lnTo>
                  <a:lnTo>
                    <a:pt x="100" y="70"/>
                  </a:lnTo>
                  <a:lnTo>
                    <a:pt x="86" y="54"/>
                  </a:lnTo>
                  <a:lnTo>
                    <a:pt x="71" y="38"/>
                  </a:lnTo>
                  <a:lnTo>
                    <a:pt x="56" y="23"/>
                  </a:lnTo>
                  <a:lnTo>
                    <a:pt x="39" y="10"/>
                  </a:lnTo>
                  <a:lnTo>
                    <a:pt x="21" y="0"/>
                  </a:lnTo>
                  <a:lnTo>
                    <a:pt x="0" y="35"/>
                  </a:lnTo>
                  <a:lnTo>
                    <a:pt x="15" y="43"/>
                  </a:lnTo>
                  <a:lnTo>
                    <a:pt x="28" y="53"/>
                  </a:lnTo>
                  <a:lnTo>
                    <a:pt x="41" y="64"/>
                  </a:lnTo>
                  <a:lnTo>
                    <a:pt x="54" y="78"/>
                  </a:lnTo>
                  <a:lnTo>
                    <a:pt x="66" y="92"/>
                  </a:lnTo>
                  <a:lnTo>
                    <a:pt x="78" y="111"/>
                  </a:lnTo>
                  <a:lnTo>
                    <a:pt x="90" y="128"/>
                  </a:lnTo>
                  <a:lnTo>
                    <a:pt x="101" y="147"/>
                  </a:lnTo>
                  <a:lnTo>
                    <a:pt x="112" y="166"/>
                  </a:lnTo>
                  <a:lnTo>
                    <a:pt x="122" y="188"/>
                  </a:lnTo>
                  <a:lnTo>
                    <a:pt x="132" y="211"/>
                  </a:lnTo>
                  <a:lnTo>
                    <a:pt x="141" y="234"/>
                  </a:lnTo>
                  <a:lnTo>
                    <a:pt x="151" y="257"/>
                  </a:lnTo>
                  <a:lnTo>
                    <a:pt x="157" y="280"/>
                  </a:lnTo>
                  <a:lnTo>
                    <a:pt x="165" y="306"/>
                  </a:lnTo>
                  <a:lnTo>
                    <a:pt x="172" y="331"/>
                  </a:lnTo>
                  <a:lnTo>
                    <a:pt x="200" y="344"/>
                  </a:lnTo>
                  <a:lnTo>
                    <a:pt x="185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5" name="Freeform 264"/>
            <p:cNvSpPr>
              <a:spLocks/>
            </p:cNvSpPr>
            <p:nvPr/>
          </p:nvSpPr>
          <p:spPr bwMode="auto">
            <a:xfrm>
              <a:off x="5345" y="3542"/>
              <a:ext cx="66" cy="9"/>
            </a:xfrm>
            <a:custGeom>
              <a:avLst/>
              <a:gdLst>
                <a:gd name="T0" fmla="*/ 0 w 792"/>
                <a:gd name="T1" fmla="*/ 0 h 112"/>
                <a:gd name="T2" fmla="*/ 0 w 792"/>
                <a:gd name="T3" fmla="*/ 0 h 112"/>
                <a:gd name="T4" fmla="*/ 0 w 792"/>
                <a:gd name="T5" fmla="*/ 0 h 112"/>
                <a:gd name="T6" fmla="*/ 0 w 792"/>
                <a:gd name="T7" fmla="*/ 0 h 112"/>
                <a:gd name="T8" fmla="*/ 0 w 792"/>
                <a:gd name="T9" fmla="*/ 0 h 112"/>
                <a:gd name="T10" fmla="*/ 0 w 792"/>
                <a:gd name="T11" fmla="*/ 0 h 112"/>
                <a:gd name="T12" fmla="*/ 0 w 792"/>
                <a:gd name="T13" fmla="*/ 0 h 112"/>
                <a:gd name="T14" fmla="*/ 0 w 792"/>
                <a:gd name="T15" fmla="*/ 0 h 112"/>
                <a:gd name="T16" fmla="*/ 0 w 792"/>
                <a:gd name="T17" fmla="*/ 0 h 112"/>
                <a:gd name="T18" fmla="*/ 0 w 792"/>
                <a:gd name="T19" fmla="*/ 0 h 112"/>
                <a:gd name="T20" fmla="*/ 0 w 792"/>
                <a:gd name="T21" fmla="*/ 0 h 112"/>
                <a:gd name="T22" fmla="*/ 0 w 792"/>
                <a:gd name="T23" fmla="*/ 0 h 112"/>
                <a:gd name="T24" fmla="*/ 0 w 792"/>
                <a:gd name="T25" fmla="*/ 0 h 112"/>
                <a:gd name="T26" fmla="*/ 0 w 792"/>
                <a:gd name="T27" fmla="*/ 0 h 112"/>
                <a:gd name="T28" fmla="*/ 0 w 792"/>
                <a:gd name="T29" fmla="*/ 0 h 112"/>
                <a:gd name="T30" fmla="*/ 0 w 792"/>
                <a:gd name="T31" fmla="*/ 0 h 112"/>
                <a:gd name="T32" fmla="*/ 0 w 792"/>
                <a:gd name="T33" fmla="*/ 0 h 112"/>
                <a:gd name="T34" fmla="*/ 0 w 792"/>
                <a:gd name="T35" fmla="*/ 0 h 112"/>
                <a:gd name="T36" fmla="*/ 0 w 792"/>
                <a:gd name="T37" fmla="*/ 0 h 112"/>
                <a:gd name="T38" fmla="*/ 0 w 792"/>
                <a:gd name="T39" fmla="*/ 0 h 112"/>
                <a:gd name="T40" fmla="*/ 0 w 792"/>
                <a:gd name="T41" fmla="*/ 0 h 112"/>
                <a:gd name="T42" fmla="*/ 0 w 792"/>
                <a:gd name="T43" fmla="*/ 0 h 112"/>
                <a:gd name="T44" fmla="*/ 0 w 792"/>
                <a:gd name="T45" fmla="*/ 0 h 112"/>
                <a:gd name="T46" fmla="*/ 0 w 792"/>
                <a:gd name="T47" fmla="*/ 0 h 112"/>
                <a:gd name="T48" fmla="*/ 0 w 792"/>
                <a:gd name="T49" fmla="*/ 0 h 112"/>
                <a:gd name="T50" fmla="*/ 0 w 792"/>
                <a:gd name="T51" fmla="*/ 0 h 112"/>
                <a:gd name="T52" fmla="*/ 0 w 792"/>
                <a:gd name="T53" fmla="*/ 0 h 112"/>
                <a:gd name="T54" fmla="*/ 0 w 792"/>
                <a:gd name="T55" fmla="*/ 0 h 112"/>
                <a:gd name="T56" fmla="*/ 0 w 792"/>
                <a:gd name="T57" fmla="*/ 0 h 112"/>
                <a:gd name="T58" fmla="*/ 0 w 792"/>
                <a:gd name="T59" fmla="*/ 0 h 112"/>
                <a:gd name="T60" fmla="*/ 0 w 792"/>
                <a:gd name="T61" fmla="*/ 0 h 112"/>
                <a:gd name="T62" fmla="*/ 0 w 792"/>
                <a:gd name="T63" fmla="*/ 0 h 112"/>
                <a:gd name="T64" fmla="*/ 0 w 792"/>
                <a:gd name="T65" fmla="*/ 0 h 112"/>
                <a:gd name="T66" fmla="*/ 0 w 792"/>
                <a:gd name="T67" fmla="*/ 0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92" h="112">
                  <a:moveTo>
                    <a:pt x="792" y="89"/>
                  </a:moveTo>
                  <a:lnTo>
                    <a:pt x="782" y="78"/>
                  </a:lnTo>
                  <a:lnTo>
                    <a:pt x="761" y="67"/>
                  </a:lnTo>
                  <a:lnTo>
                    <a:pt x="738" y="58"/>
                  </a:lnTo>
                  <a:lnTo>
                    <a:pt x="714" y="49"/>
                  </a:lnTo>
                  <a:lnTo>
                    <a:pt x="691" y="41"/>
                  </a:lnTo>
                  <a:lnTo>
                    <a:pt x="665" y="32"/>
                  </a:lnTo>
                  <a:lnTo>
                    <a:pt x="640" y="26"/>
                  </a:lnTo>
                  <a:lnTo>
                    <a:pt x="614" y="21"/>
                  </a:lnTo>
                  <a:lnTo>
                    <a:pt x="589" y="16"/>
                  </a:lnTo>
                  <a:lnTo>
                    <a:pt x="562" y="12"/>
                  </a:lnTo>
                  <a:lnTo>
                    <a:pt x="534" y="8"/>
                  </a:lnTo>
                  <a:lnTo>
                    <a:pt x="508" y="6"/>
                  </a:lnTo>
                  <a:lnTo>
                    <a:pt x="481" y="3"/>
                  </a:lnTo>
                  <a:lnTo>
                    <a:pt x="453" y="2"/>
                  </a:lnTo>
                  <a:lnTo>
                    <a:pt x="426" y="1"/>
                  </a:lnTo>
                  <a:lnTo>
                    <a:pt x="398" y="0"/>
                  </a:lnTo>
                  <a:lnTo>
                    <a:pt x="371" y="0"/>
                  </a:lnTo>
                  <a:lnTo>
                    <a:pt x="344" y="1"/>
                  </a:lnTo>
                  <a:lnTo>
                    <a:pt x="317" y="2"/>
                  </a:lnTo>
                  <a:lnTo>
                    <a:pt x="291" y="3"/>
                  </a:lnTo>
                  <a:lnTo>
                    <a:pt x="265" y="5"/>
                  </a:lnTo>
                  <a:lnTo>
                    <a:pt x="239" y="7"/>
                  </a:lnTo>
                  <a:lnTo>
                    <a:pt x="213" y="10"/>
                  </a:lnTo>
                  <a:lnTo>
                    <a:pt x="189" y="13"/>
                  </a:lnTo>
                  <a:lnTo>
                    <a:pt x="164" y="16"/>
                  </a:lnTo>
                  <a:lnTo>
                    <a:pt x="140" y="20"/>
                  </a:lnTo>
                  <a:lnTo>
                    <a:pt x="118" y="24"/>
                  </a:lnTo>
                  <a:lnTo>
                    <a:pt x="96" y="28"/>
                  </a:lnTo>
                  <a:lnTo>
                    <a:pt x="75" y="32"/>
                  </a:lnTo>
                  <a:lnTo>
                    <a:pt x="55" y="38"/>
                  </a:lnTo>
                  <a:lnTo>
                    <a:pt x="37" y="43"/>
                  </a:lnTo>
                  <a:lnTo>
                    <a:pt x="18" y="48"/>
                  </a:lnTo>
                  <a:lnTo>
                    <a:pt x="0" y="54"/>
                  </a:lnTo>
                  <a:lnTo>
                    <a:pt x="15" y="90"/>
                  </a:lnTo>
                  <a:lnTo>
                    <a:pt x="30" y="86"/>
                  </a:lnTo>
                  <a:lnTo>
                    <a:pt x="48" y="81"/>
                  </a:lnTo>
                  <a:lnTo>
                    <a:pt x="66" y="76"/>
                  </a:lnTo>
                  <a:lnTo>
                    <a:pt x="85" y="71"/>
                  </a:lnTo>
                  <a:lnTo>
                    <a:pt x="105" y="67"/>
                  </a:lnTo>
                  <a:lnTo>
                    <a:pt x="126" y="63"/>
                  </a:lnTo>
                  <a:lnTo>
                    <a:pt x="149" y="59"/>
                  </a:lnTo>
                  <a:lnTo>
                    <a:pt x="171" y="55"/>
                  </a:lnTo>
                  <a:lnTo>
                    <a:pt x="195" y="52"/>
                  </a:lnTo>
                  <a:lnTo>
                    <a:pt x="219" y="49"/>
                  </a:lnTo>
                  <a:lnTo>
                    <a:pt x="243" y="46"/>
                  </a:lnTo>
                  <a:lnTo>
                    <a:pt x="269" y="44"/>
                  </a:lnTo>
                  <a:lnTo>
                    <a:pt x="294" y="42"/>
                  </a:lnTo>
                  <a:lnTo>
                    <a:pt x="320" y="41"/>
                  </a:lnTo>
                  <a:lnTo>
                    <a:pt x="347" y="40"/>
                  </a:lnTo>
                  <a:lnTo>
                    <a:pt x="371" y="39"/>
                  </a:lnTo>
                  <a:lnTo>
                    <a:pt x="398" y="39"/>
                  </a:lnTo>
                  <a:lnTo>
                    <a:pt x="424" y="40"/>
                  </a:lnTo>
                  <a:lnTo>
                    <a:pt x="451" y="41"/>
                  </a:lnTo>
                  <a:lnTo>
                    <a:pt x="477" y="42"/>
                  </a:lnTo>
                  <a:lnTo>
                    <a:pt x="504" y="45"/>
                  </a:lnTo>
                  <a:lnTo>
                    <a:pt x="530" y="47"/>
                  </a:lnTo>
                  <a:lnTo>
                    <a:pt x="556" y="51"/>
                  </a:lnTo>
                  <a:lnTo>
                    <a:pt x="581" y="55"/>
                  </a:lnTo>
                  <a:lnTo>
                    <a:pt x="605" y="60"/>
                  </a:lnTo>
                  <a:lnTo>
                    <a:pt x="631" y="65"/>
                  </a:lnTo>
                  <a:lnTo>
                    <a:pt x="654" y="71"/>
                  </a:lnTo>
                  <a:lnTo>
                    <a:pt x="678" y="77"/>
                  </a:lnTo>
                  <a:lnTo>
                    <a:pt x="699" y="85"/>
                  </a:lnTo>
                  <a:lnTo>
                    <a:pt x="721" y="94"/>
                  </a:lnTo>
                  <a:lnTo>
                    <a:pt x="743" y="103"/>
                  </a:lnTo>
                  <a:lnTo>
                    <a:pt x="763" y="112"/>
                  </a:lnTo>
                  <a:lnTo>
                    <a:pt x="753" y="101"/>
                  </a:lnTo>
                  <a:lnTo>
                    <a:pt x="792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6" name="Freeform 265"/>
            <p:cNvSpPr>
              <a:spLocks/>
            </p:cNvSpPr>
            <p:nvPr/>
          </p:nvSpPr>
          <p:spPr bwMode="auto">
            <a:xfrm>
              <a:off x="5408" y="3549"/>
              <a:ext cx="55" cy="219"/>
            </a:xfrm>
            <a:custGeom>
              <a:avLst/>
              <a:gdLst>
                <a:gd name="T0" fmla="*/ 0 w 659"/>
                <a:gd name="T1" fmla="*/ 0 h 2626"/>
                <a:gd name="T2" fmla="*/ 0 w 659"/>
                <a:gd name="T3" fmla="*/ 0 h 2626"/>
                <a:gd name="T4" fmla="*/ 0 w 659"/>
                <a:gd name="T5" fmla="*/ 0 h 2626"/>
                <a:gd name="T6" fmla="*/ 0 w 659"/>
                <a:gd name="T7" fmla="*/ 0 h 2626"/>
                <a:gd name="T8" fmla="*/ 0 w 659"/>
                <a:gd name="T9" fmla="*/ 0 h 2626"/>
                <a:gd name="T10" fmla="*/ 0 w 659"/>
                <a:gd name="T11" fmla="*/ 0 h 2626"/>
                <a:gd name="T12" fmla="*/ 0 w 659"/>
                <a:gd name="T13" fmla="*/ 0 h 2626"/>
                <a:gd name="T14" fmla="*/ 0 w 659"/>
                <a:gd name="T15" fmla="*/ 0 h 2626"/>
                <a:gd name="T16" fmla="*/ 0 w 659"/>
                <a:gd name="T17" fmla="*/ 0 h 2626"/>
                <a:gd name="T18" fmla="*/ 0 w 659"/>
                <a:gd name="T19" fmla="*/ 0 h 2626"/>
                <a:gd name="T20" fmla="*/ 0 w 659"/>
                <a:gd name="T21" fmla="*/ 0 h 2626"/>
                <a:gd name="T22" fmla="*/ 0 w 659"/>
                <a:gd name="T23" fmla="*/ 0 h 2626"/>
                <a:gd name="T24" fmla="*/ 0 w 659"/>
                <a:gd name="T25" fmla="*/ 0 h 2626"/>
                <a:gd name="T26" fmla="*/ 0 w 659"/>
                <a:gd name="T27" fmla="*/ 0 h 2626"/>
                <a:gd name="T28" fmla="*/ 0 w 659"/>
                <a:gd name="T29" fmla="*/ 0 h 2626"/>
                <a:gd name="T30" fmla="*/ 0 w 659"/>
                <a:gd name="T31" fmla="*/ 0 h 2626"/>
                <a:gd name="T32" fmla="*/ 0 w 659"/>
                <a:gd name="T33" fmla="*/ 0 h 2626"/>
                <a:gd name="T34" fmla="*/ 0 w 659"/>
                <a:gd name="T35" fmla="*/ 0 h 2626"/>
                <a:gd name="T36" fmla="*/ 0 w 659"/>
                <a:gd name="T37" fmla="*/ 0 h 2626"/>
                <a:gd name="T38" fmla="*/ 0 w 659"/>
                <a:gd name="T39" fmla="*/ 0 h 2626"/>
                <a:gd name="T40" fmla="*/ 0 w 659"/>
                <a:gd name="T41" fmla="*/ 0 h 2626"/>
                <a:gd name="T42" fmla="*/ 0 w 659"/>
                <a:gd name="T43" fmla="*/ 0 h 2626"/>
                <a:gd name="T44" fmla="*/ 0 w 659"/>
                <a:gd name="T45" fmla="*/ 0 h 2626"/>
                <a:gd name="T46" fmla="*/ 0 w 659"/>
                <a:gd name="T47" fmla="*/ 0 h 2626"/>
                <a:gd name="T48" fmla="*/ 0 w 659"/>
                <a:gd name="T49" fmla="*/ 0 h 2626"/>
                <a:gd name="T50" fmla="*/ 0 w 659"/>
                <a:gd name="T51" fmla="*/ 0 h 2626"/>
                <a:gd name="T52" fmla="*/ 0 w 659"/>
                <a:gd name="T53" fmla="*/ 0 h 2626"/>
                <a:gd name="T54" fmla="*/ 0 w 659"/>
                <a:gd name="T55" fmla="*/ 0 h 2626"/>
                <a:gd name="T56" fmla="*/ 0 w 659"/>
                <a:gd name="T57" fmla="*/ 0 h 2626"/>
                <a:gd name="T58" fmla="*/ 0 w 659"/>
                <a:gd name="T59" fmla="*/ 0 h 2626"/>
                <a:gd name="T60" fmla="*/ 0 w 659"/>
                <a:gd name="T61" fmla="*/ 0 h 2626"/>
                <a:gd name="T62" fmla="*/ 0 w 659"/>
                <a:gd name="T63" fmla="*/ 0 h 2626"/>
                <a:gd name="T64" fmla="*/ 0 w 659"/>
                <a:gd name="T65" fmla="*/ 0 h 2626"/>
                <a:gd name="T66" fmla="*/ 0 w 659"/>
                <a:gd name="T67" fmla="*/ 0 h 26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9" h="2626">
                  <a:moveTo>
                    <a:pt x="656" y="2626"/>
                  </a:moveTo>
                  <a:lnTo>
                    <a:pt x="659" y="2609"/>
                  </a:lnTo>
                  <a:lnTo>
                    <a:pt x="637" y="2527"/>
                  </a:lnTo>
                  <a:lnTo>
                    <a:pt x="615" y="2446"/>
                  </a:lnTo>
                  <a:lnTo>
                    <a:pt x="594" y="2364"/>
                  </a:lnTo>
                  <a:lnTo>
                    <a:pt x="575" y="2281"/>
                  </a:lnTo>
                  <a:lnTo>
                    <a:pt x="556" y="2198"/>
                  </a:lnTo>
                  <a:lnTo>
                    <a:pt x="537" y="2115"/>
                  </a:lnTo>
                  <a:lnTo>
                    <a:pt x="519" y="2032"/>
                  </a:lnTo>
                  <a:lnTo>
                    <a:pt x="501" y="1949"/>
                  </a:lnTo>
                  <a:lnTo>
                    <a:pt x="483" y="1867"/>
                  </a:lnTo>
                  <a:lnTo>
                    <a:pt x="467" y="1784"/>
                  </a:lnTo>
                  <a:lnTo>
                    <a:pt x="450" y="1700"/>
                  </a:lnTo>
                  <a:lnTo>
                    <a:pt x="434" y="1617"/>
                  </a:lnTo>
                  <a:lnTo>
                    <a:pt x="417" y="1533"/>
                  </a:lnTo>
                  <a:lnTo>
                    <a:pt x="400" y="1450"/>
                  </a:lnTo>
                  <a:lnTo>
                    <a:pt x="384" y="1367"/>
                  </a:lnTo>
                  <a:lnTo>
                    <a:pt x="368" y="1284"/>
                  </a:lnTo>
                  <a:lnTo>
                    <a:pt x="351" y="1201"/>
                  </a:lnTo>
                  <a:lnTo>
                    <a:pt x="335" y="1119"/>
                  </a:lnTo>
                  <a:lnTo>
                    <a:pt x="317" y="1036"/>
                  </a:lnTo>
                  <a:lnTo>
                    <a:pt x="300" y="955"/>
                  </a:lnTo>
                  <a:lnTo>
                    <a:pt x="282" y="873"/>
                  </a:lnTo>
                  <a:lnTo>
                    <a:pt x="263" y="792"/>
                  </a:lnTo>
                  <a:lnTo>
                    <a:pt x="245" y="711"/>
                  </a:lnTo>
                  <a:lnTo>
                    <a:pt x="226" y="630"/>
                  </a:lnTo>
                  <a:lnTo>
                    <a:pt x="205" y="549"/>
                  </a:lnTo>
                  <a:lnTo>
                    <a:pt x="185" y="468"/>
                  </a:lnTo>
                  <a:lnTo>
                    <a:pt x="163" y="389"/>
                  </a:lnTo>
                  <a:lnTo>
                    <a:pt x="140" y="310"/>
                  </a:lnTo>
                  <a:lnTo>
                    <a:pt x="117" y="233"/>
                  </a:lnTo>
                  <a:lnTo>
                    <a:pt x="92" y="154"/>
                  </a:lnTo>
                  <a:lnTo>
                    <a:pt x="67" y="77"/>
                  </a:lnTo>
                  <a:lnTo>
                    <a:pt x="39" y="0"/>
                  </a:lnTo>
                  <a:lnTo>
                    <a:pt x="0" y="12"/>
                  </a:lnTo>
                  <a:lnTo>
                    <a:pt x="26" y="89"/>
                  </a:lnTo>
                  <a:lnTo>
                    <a:pt x="51" y="166"/>
                  </a:lnTo>
                  <a:lnTo>
                    <a:pt x="76" y="243"/>
                  </a:lnTo>
                  <a:lnTo>
                    <a:pt x="99" y="321"/>
                  </a:lnTo>
                  <a:lnTo>
                    <a:pt x="122" y="399"/>
                  </a:lnTo>
                  <a:lnTo>
                    <a:pt x="144" y="478"/>
                  </a:lnTo>
                  <a:lnTo>
                    <a:pt x="164" y="557"/>
                  </a:lnTo>
                  <a:lnTo>
                    <a:pt x="185" y="638"/>
                  </a:lnTo>
                  <a:lnTo>
                    <a:pt x="204" y="719"/>
                  </a:lnTo>
                  <a:lnTo>
                    <a:pt x="222" y="800"/>
                  </a:lnTo>
                  <a:lnTo>
                    <a:pt x="241" y="881"/>
                  </a:lnTo>
                  <a:lnTo>
                    <a:pt x="259" y="963"/>
                  </a:lnTo>
                  <a:lnTo>
                    <a:pt x="276" y="1045"/>
                  </a:lnTo>
                  <a:lnTo>
                    <a:pt x="294" y="1127"/>
                  </a:lnTo>
                  <a:lnTo>
                    <a:pt x="310" y="1209"/>
                  </a:lnTo>
                  <a:lnTo>
                    <a:pt x="327" y="1292"/>
                  </a:lnTo>
                  <a:lnTo>
                    <a:pt x="343" y="1375"/>
                  </a:lnTo>
                  <a:lnTo>
                    <a:pt x="359" y="1458"/>
                  </a:lnTo>
                  <a:lnTo>
                    <a:pt x="376" y="1541"/>
                  </a:lnTo>
                  <a:lnTo>
                    <a:pt x="393" y="1625"/>
                  </a:lnTo>
                  <a:lnTo>
                    <a:pt x="409" y="1708"/>
                  </a:lnTo>
                  <a:lnTo>
                    <a:pt x="426" y="1792"/>
                  </a:lnTo>
                  <a:lnTo>
                    <a:pt x="442" y="1875"/>
                  </a:lnTo>
                  <a:lnTo>
                    <a:pt x="460" y="1958"/>
                  </a:lnTo>
                  <a:lnTo>
                    <a:pt x="478" y="2040"/>
                  </a:lnTo>
                  <a:lnTo>
                    <a:pt x="496" y="2123"/>
                  </a:lnTo>
                  <a:lnTo>
                    <a:pt x="515" y="2206"/>
                  </a:lnTo>
                  <a:lnTo>
                    <a:pt x="534" y="2289"/>
                  </a:lnTo>
                  <a:lnTo>
                    <a:pt x="554" y="2372"/>
                  </a:lnTo>
                  <a:lnTo>
                    <a:pt x="574" y="2454"/>
                  </a:lnTo>
                  <a:lnTo>
                    <a:pt x="596" y="2537"/>
                  </a:lnTo>
                  <a:lnTo>
                    <a:pt x="618" y="2619"/>
                  </a:lnTo>
                  <a:lnTo>
                    <a:pt x="621" y="2602"/>
                  </a:lnTo>
                  <a:lnTo>
                    <a:pt x="656" y="26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7" name="Freeform 266"/>
            <p:cNvSpPr>
              <a:spLocks/>
            </p:cNvSpPr>
            <p:nvPr/>
          </p:nvSpPr>
          <p:spPr bwMode="auto">
            <a:xfrm>
              <a:off x="5424" y="3766"/>
              <a:ext cx="39" cy="34"/>
            </a:xfrm>
            <a:custGeom>
              <a:avLst/>
              <a:gdLst>
                <a:gd name="T0" fmla="*/ 0 w 466"/>
                <a:gd name="T1" fmla="*/ 0 h 416"/>
                <a:gd name="T2" fmla="*/ 0 w 466"/>
                <a:gd name="T3" fmla="*/ 0 h 416"/>
                <a:gd name="T4" fmla="*/ 0 w 466"/>
                <a:gd name="T5" fmla="*/ 0 h 416"/>
                <a:gd name="T6" fmla="*/ 0 w 466"/>
                <a:gd name="T7" fmla="*/ 0 h 416"/>
                <a:gd name="T8" fmla="*/ 0 w 466"/>
                <a:gd name="T9" fmla="*/ 0 h 416"/>
                <a:gd name="T10" fmla="*/ 0 w 466"/>
                <a:gd name="T11" fmla="*/ 0 h 416"/>
                <a:gd name="T12" fmla="*/ 0 w 466"/>
                <a:gd name="T13" fmla="*/ 0 h 416"/>
                <a:gd name="T14" fmla="*/ 0 w 466"/>
                <a:gd name="T15" fmla="*/ 0 h 416"/>
                <a:gd name="T16" fmla="*/ 0 w 466"/>
                <a:gd name="T17" fmla="*/ 0 h 416"/>
                <a:gd name="T18" fmla="*/ 0 w 466"/>
                <a:gd name="T19" fmla="*/ 0 h 416"/>
                <a:gd name="T20" fmla="*/ 0 w 466"/>
                <a:gd name="T21" fmla="*/ 0 h 416"/>
                <a:gd name="T22" fmla="*/ 0 w 466"/>
                <a:gd name="T23" fmla="*/ 0 h 416"/>
                <a:gd name="T24" fmla="*/ 0 w 466"/>
                <a:gd name="T25" fmla="*/ 0 h 416"/>
                <a:gd name="T26" fmla="*/ 0 w 466"/>
                <a:gd name="T27" fmla="*/ 0 h 416"/>
                <a:gd name="T28" fmla="*/ 0 w 466"/>
                <a:gd name="T29" fmla="*/ 0 h 416"/>
                <a:gd name="T30" fmla="*/ 0 w 466"/>
                <a:gd name="T31" fmla="*/ 0 h 416"/>
                <a:gd name="T32" fmla="*/ 0 w 466"/>
                <a:gd name="T33" fmla="*/ 0 h 416"/>
                <a:gd name="T34" fmla="*/ 0 w 466"/>
                <a:gd name="T35" fmla="*/ 0 h 416"/>
                <a:gd name="T36" fmla="*/ 0 w 466"/>
                <a:gd name="T37" fmla="*/ 0 h 416"/>
                <a:gd name="T38" fmla="*/ 0 w 466"/>
                <a:gd name="T39" fmla="*/ 0 h 416"/>
                <a:gd name="T40" fmla="*/ 0 w 466"/>
                <a:gd name="T41" fmla="*/ 0 h 416"/>
                <a:gd name="T42" fmla="*/ 0 w 466"/>
                <a:gd name="T43" fmla="*/ 0 h 416"/>
                <a:gd name="T44" fmla="*/ 0 w 466"/>
                <a:gd name="T45" fmla="*/ 0 h 416"/>
                <a:gd name="T46" fmla="*/ 0 w 466"/>
                <a:gd name="T47" fmla="*/ 0 h 416"/>
                <a:gd name="T48" fmla="*/ 0 w 466"/>
                <a:gd name="T49" fmla="*/ 0 h 416"/>
                <a:gd name="T50" fmla="*/ 0 w 466"/>
                <a:gd name="T51" fmla="*/ 0 h 416"/>
                <a:gd name="T52" fmla="*/ 0 w 466"/>
                <a:gd name="T53" fmla="*/ 0 h 416"/>
                <a:gd name="T54" fmla="*/ 0 w 466"/>
                <a:gd name="T55" fmla="*/ 0 h 416"/>
                <a:gd name="T56" fmla="*/ 0 w 466"/>
                <a:gd name="T57" fmla="*/ 0 h 416"/>
                <a:gd name="T58" fmla="*/ 0 w 466"/>
                <a:gd name="T59" fmla="*/ 0 h 416"/>
                <a:gd name="T60" fmla="*/ 0 w 466"/>
                <a:gd name="T61" fmla="*/ 0 h 416"/>
                <a:gd name="T62" fmla="*/ 0 w 466"/>
                <a:gd name="T63" fmla="*/ 0 h 416"/>
                <a:gd name="T64" fmla="*/ 0 w 466"/>
                <a:gd name="T65" fmla="*/ 0 h 416"/>
                <a:gd name="T66" fmla="*/ 0 w 466"/>
                <a:gd name="T67" fmla="*/ 0 h 416"/>
                <a:gd name="T68" fmla="*/ 0 w 466"/>
                <a:gd name="T69" fmla="*/ 0 h 416"/>
                <a:gd name="T70" fmla="*/ 0 w 466"/>
                <a:gd name="T71" fmla="*/ 0 h 416"/>
                <a:gd name="T72" fmla="*/ 0 w 466"/>
                <a:gd name="T73" fmla="*/ 0 h 4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6" h="416">
                  <a:moveTo>
                    <a:pt x="24" y="416"/>
                  </a:moveTo>
                  <a:lnTo>
                    <a:pt x="24" y="416"/>
                  </a:lnTo>
                  <a:lnTo>
                    <a:pt x="53" y="396"/>
                  </a:lnTo>
                  <a:lnTo>
                    <a:pt x="83" y="377"/>
                  </a:lnTo>
                  <a:lnTo>
                    <a:pt x="112" y="354"/>
                  </a:lnTo>
                  <a:lnTo>
                    <a:pt x="140" y="334"/>
                  </a:lnTo>
                  <a:lnTo>
                    <a:pt x="168" y="313"/>
                  </a:lnTo>
                  <a:lnTo>
                    <a:pt x="197" y="291"/>
                  </a:lnTo>
                  <a:lnTo>
                    <a:pt x="225" y="269"/>
                  </a:lnTo>
                  <a:lnTo>
                    <a:pt x="252" y="244"/>
                  </a:lnTo>
                  <a:lnTo>
                    <a:pt x="280" y="221"/>
                  </a:lnTo>
                  <a:lnTo>
                    <a:pt x="308" y="196"/>
                  </a:lnTo>
                  <a:lnTo>
                    <a:pt x="334" y="169"/>
                  </a:lnTo>
                  <a:lnTo>
                    <a:pt x="361" y="143"/>
                  </a:lnTo>
                  <a:lnTo>
                    <a:pt x="388" y="115"/>
                  </a:lnTo>
                  <a:lnTo>
                    <a:pt x="414" y="86"/>
                  </a:lnTo>
                  <a:lnTo>
                    <a:pt x="440" y="55"/>
                  </a:lnTo>
                  <a:lnTo>
                    <a:pt x="466" y="24"/>
                  </a:lnTo>
                  <a:lnTo>
                    <a:pt x="431" y="0"/>
                  </a:lnTo>
                  <a:lnTo>
                    <a:pt x="408" y="31"/>
                  </a:lnTo>
                  <a:lnTo>
                    <a:pt x="382" y="61"/>
                  </a:lnTo>
                  <a:lnTo>
                    <a:pt x="356" y="89"/>
                  </a:lnTo>
                  <a:lnTo>
                    <a:pt x="331" y="117"/>
                  </a:lnTo>
                  <a:lnTo>
                    <a:pt x="304" y="143"/>
                  </a:lnTo>
                  <a:lnTo>
                    <a:pt x="278" y="167"/>
                  </a:lnTo>
                  <a:lnTo>
                    <a:pt x="252" y="193"/>
                  </a:lnTo>
                  <a:lnTo>
                    <a:pt x="224" y="216"/>
                  </a:lnTo>
                  <a:lnTo>
                    <a:pt x="197" y="238"/>
                  </a:lnTo>
                  <a:lnTo>
                    <a:pt x="169" y="260"/>
                  </a:lnTo>
                  <a:lnTo>
                    <a:pt x="142" y="283"/>
                  </a:lnTo>
                  <a:lnTo>
                    <a:pt x="114" y="304"/>
                  </a:lnTo>
                  <a:lnTo>
                    <a:pt x="86" y="324"/>
                  </a:lnTo>
                  <a:lnTo>
                    <a:pt x="57" y="344"/>
                  </a:lnTo>
                  <a:lnTo>
                    <a:pt x="29" y="364"/>
                  </a:lnTo>
                  <a:lnTo>
                    <a:pt x="0" y="384"/>
                  </a:lnTo>
                  <a:lnTo>
                    <a:pt x="24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8" name="Freeform 267"/>
            <p:cNvSpPr>
              <a:spLocks/>
            </p:cNvSpPr>
            <p:nvPr/>
          </p:nvSpPr>
          <p:spPr bwMode="auto">
            <a:xfrm>
              <a:off x="5321" y="3798"/>
              <a:ext cx="105" cy="46"/>
            </a:xfrm>
            <a:custGeom>
              <a:avLst/>
              <a:gdLst>
                <a:gd name="T0" fmla="*/ 0 w 1256"/>
                <a:gd name="T1" fmla="*/ 0 h 550"/>
                <a:gd name="T2" fmla="*/ 0 w 1256"/>
                <a:gd name="T3" fmla="*/ 0 h 550"/>
                <a:gd name="T4" fmla="*/ 0 w 1256"/>
                <a:gd name="T5" fmla="*/ 0 h 550"/>
                <a:gd name="T6" fmla="*/ 0 w 1256"/>
                <a:gd name="T7" fmla="*/ 0 h 550"/>
                <a:gd name="T8" fmla="*/ 0 w 1256"/>
                <a:gd name="T9" fmla="*/ 0 h 550"/>
                <a:gd name="T10" fmla="*/ 0 w 1256"/>
                <a:gd name="T11" fmla="*/ 0 h 550"/>
                <a:gd name="T12" fmla="*/ 0 w 1256"/>
                <a:gd name="T13" fmla="*/ 0 h 550"/>
                <a:gd name="T14" fmla="*/ 0 w 1256"/>
                <a:gd name="T15" fmla="*/ 0 h 550"/>
                <a:gd name="T16" fmla="*/ 0 w 1256"/>
                <a:gd name="T17" fmla="*/ 0 h 550"/>
                <a:gd name="T18" fmla="*/ 0 w 1256"/>
                <a:gd name="T19" fmla="*/ 0 h 550"/>
                <a:gd name="T20" fmla="*/ 0 w 1256"/>
                <a:gd name="T21" fmla="*/ 0 h 550"/>
                <a:gd name="T22" fmla="*/ 0 w 1256"/>
                <a:gd name="T23" fmla="*/ 0 h 550"/>
                <a:gd name="T24" fmla="*/ 0 w 1256"/>
                <a:gd name="T25" fmla="*/ 0 h 550"/>
                <a:gd name="T26" fmla="*/ 0 w 1256"/>
                <a:gd name="T27" fmla="*/ 0 h 550"/>
                <a:gd name="T28" fmla="*/ 0 w 1256"/>
                <a:gd name="T29" fmla="*/ 0 h 550"/>
                <a:gd name="T30" fmla="*/ 0 w 1256"/>
                <a:gd name="T31" fmla="*/ 0 h 550"/>
                <a:gd name="T32" fmla="*/ 0 w 1256"/>
                <a:gd name="T33" fmla="*/ 0 h 550"/>
                <a:gd name="T34" fmla="*/ 0 w 1256"/>
                <a:gd name="T35" fmla="*/ 0 h 550"/>
                <a:gd name="T36" fmla="*/ 0 w 1256"/>
                <a:gd name="T37" fmla="*/ 0 h 550"/>
                <a:gd name="T38" fmla="*/ 0 w 1256"/>
                <a:gd name="T39" fmla="*/ 0 h 550"/>
                <a:gd name="T40" fmla="*/ 0 w 1256"/>
                <a:gd name="T41" fmla="*/ 0 h 550"/>
                <a:gd name="T42" fmla="*/ 0 w 1256"/>
                <a:gd name="T43" fmla="*/ 0 h 550"/>
                <a:gd name="T44" fmla="*/ 0 w 1256"/>
                <a:gd name="T45" fmla="*/ 0 h 550"/>
                <a:gd name="T46" fmla="*/ 0 w 1256"/>
                <a:gd name="T47" fmla="*/ 0 h 550"/>
                <a:gd name="T48" fmla="*/ 0 w 1256"/>
                <a:gd name="T49" fmla="*/ 0 h 550"/>
                <a:gd name="T50" fmla="*/ 0 w 1256"/>
                <a:gd name="T51" fmla="*/ 0 h 550"/>
                <a:gd name="T52" fmla="*/ 0 w 1256"/>
                <a:gd name="T53" fmla="*/ 0 h 550"/>
                <a:gd name="T54" fmla="*/ 0 w 1256"/>
                <a:gd name="T55" fmla="*/ 0 h 550"/>
                <a:gd name="T56" fmla="*/ 0 w 1256"/>
                <a:gd name="T57" fmla="*/ 0 h 550"/>
                <a:gd name="T58" fmla="*/ 0 w 1256"/>
                <a:gd name="T59" fmla="*/ 0 h 550"/>
                <a:gd name="T60" fmla="*/ 0 w 1256"/>
                <a:gd name="T61" fmla="*/ 0 h 550"/>
                <a:gd name="T62" fmla="*/ 0 w 1256"/>
                <a:gd name="T63" fmla="*/ 0 h 550"/>
                <a:gd name="T64" fmla="*/ 0 w 1256"/>
                <a:gd name="T65" fmla="*/ 0 h 550"/>
                <a:gd name="T66" fmla="*/ 0 w 1256"/>
                <a:gd name="T67" fmla="*/ 0 h 5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6" h="550">
                  <a:moveTo>
                    <a:pt x="11" y="550"/>
                  </a:moveTo>
                  <a:lnTo>
                    <a:pt x="11" y="550"/>
                  </a:lnTo>
                  <a:lnTo>
                    <a:pt x="57" y="538"/>
                  </a:lnTo>
                  <a:lnTo>
                    <a:pt x="103" y="527"/>
                  </a:lnTo>
                  <a:lnTo>
                    <a:pt x="146" y="515"/>
                  </a:lnTo>
                  <a:lnTo>
                    <a:pt x="190" y="503"/>
                  </a:lnTo>
                  <a:lnTo>
                    <a:pt x="233" y="492"/>
                  </a:lnTo>
                  <a:lnTo>
                    <a:pt x="274" y="480"/>
                  </a:lnTo>
                  <a:lnTo>
                    <a:pt x="315" y="469"/>
                  </a:lnTo>
                  <a:lnTo>
                    <a:pt x="355" y="457"/>
                  </a:lnTo>
                  <a:lnTo>
                    <a:pt x="395" y="445"/>
                  </a:lnTo>
                  <a:lnTo>
                    <a:pt x="434" y="431"/>
                  </a:lnTo>
                  <a:lnTo>
                    <a:pt x="473" y="419"/>
                  </a:lnTo>
                  <a:lnTo>
                    <a:pt x="511" y="406"/>
                  </a:lnTo>
                  <a:lnTo>
                    <a:pt x="549" y="393"/>
                  </a:lnTo>
                  <a:lnTo>
                    <a:pt x="586" y="380"/>
                  </a:lnTo>
                  <a:lnTo>
                    <a:pt x="623" y="366"/>
                  </a:lnTo>
                  <a:lnTo>
                    <a:pt x="659" y="352"/>
                  </a:lnTo>
                  <a:lnTo>
                    <a:pt x="697" y="337"/>
                  </a:lnTo>
                  <a:lnTo>
                    <a:pt x="733" y="322"/>
                  </a:lnTo>
                  <a:lnTo>
                    <a:pt x="769" y="306"/>
                  </a:lnTo>
                  <a:lnTo>
                    <a:pt x="806" y="289"/>
                  </a:lnTo>
                  <a:lnTo>
                    <a:pt x="843" y="272"/>
                  </a:lnTo>
                  <a:lnTo>
                    <a:pt x="878" y="254"/>
                  </a:lnTo>
                  <a:lnTo>
                    <a:pt x="915" y="235"/>
                  </a:lnTo>
                  <a:lnTo>
                    <a:pt x="952" y="216"/>
                  </a:lnTo>
                  <a:lnTo>
                    <a:pt x="988" y="197"/>
                  </a:lnTo>
                  <a:lnTo>
                    <a:pt x="1025" y="176"/>
                  </a:lnTo>
                  <a:lnTo>
                    <a:pt x="1063" y="154"/>
                  </a:lnTo>
                  <a:lnTo>
                    <a:pt x="1100" y="131"/>
                  </a:lnTo>
                  <a:lnTo>
                    <a:pt x="1139" y="108"/>
                  </a:lnTo>
                  <a:lnTo>
                    <a:pt x="1177" y="84"/>
                  </a:lnTo>
                  <a:lnTo>
                    <a:pt x="1216" y="58"/>
                  </a:lnTo>
                  <a:lnTo>
                    <a:pt x="1256" y="32"/>
                  </a:lnTo>
                  <a:lnTo>
                    <a:pt x="1232" y="0"/>
                  </a:lnTo>
                  <a:lnTo>
                    <a:pt x="1192" y="26"/>
                  </a:lnTo>
                  <a:lnTo>
                    <a:pt x="1153" y="51"/>
                  </a:lnTo>
                  <a:lnTo>
                    <a:pt x="1116" y="76"/>
                  </a:lnTo>
                  <a:lnTo>
                    <a:pt x="1077" y="99"/>
                  </a:lnTo>
                  <a:lnTo>
                    <a:pt x="1041" y="120"/>
                  </a:lnTo>
                  <a:lnTo>
                    <a:pt x="1003" y="141"/>
                  </a:lnTo>
                  <a:lnTo>
                    <a:pt x="967" y="163"/>
                  </a:lnTo>
                  <a:lnTo>
                    <a:pt x="930" y="182"/>
                  </a:lnTo>
                  <a:lnTo>
                    <a:pt x="895" y="201"/>
                  </a:lnTo>
                  <a:lnTo>
                    <a:pt x="859" y="219"/>
                  </a:lnTo>
                  <a:lnTo>
                    <a:pt x="823" y="237"/>
                  </a:lnTo>
                  <a:lnTo>
                    <a:pt x="787" y="255"/>
                  </a:lnTo>
                  <a:lnTo>
                    <a:pt x="752" y="270"/>
                  </a:lnTo>
                  <a:lnTo>
                    <a:pt x="715" y="286"/>
                  </a:lnTo>
                  <a:lnTo>
                    <a:pt x="680" y="301"/>
                  </a:lnTo>
                  <a:lnTo>
                    <a:pt x="644" y="315"/>
                  </a:lnTo>
                  <a:lnTo>
                    <a:pt x="607" y="329"/>
                  </a:lnTo>
                  <a:lnTo>
                    <a:pt x="571" y="344"/>
                  </a:lnTo>
                  <a:lnTo>
                    <a:pt x="534" y="357"/>
                  </a:lnTo>
                  <a:lnTo>
                    <a:pt x="496" y="370"/>
                  </a:lnTo>
                  <a:lnTo>
                    <a:pt x="460" y="383"/>
                  </a:lnTo>
                  <a:lnTo>
                    <a:pt x="421" y="395"/>
                  </a:lnTo>
                  <a:lnTo>
                    <a:pt x="382" y="406"/>
                  </a:lnTo>
                  <a:lnTo>
                    <a:pt x="342" y="418"/>
                  </a:lnTo>
                  <a:lnTo>
                    <a:pt x="302" y="430"/>
                  </a:lnTo>
                  <a:lnTo>
                    <a:pt x="261" y="442"/>
                  </a:lnTo>
                  <a:lnTo>
                    <a:pt x="220" y="454"/>
                  </a:lnTo>
                  <a:lnTo>
                    <a:pt x="179" y="465"/>
                  </a:lnTo>
                  <a:lnTo>
                    <a:pt x="135" y="477"/>
                  </a:lnTo>
                  <a:lnTo>
                    <a:pt x="92" y="488"/>
                  </a:lnTo>
                  <a:lnTo>
                    <a:pt x="47" y="499"/>
                  </a:lnTo>
                  <a:lnTo>
                    <a:pt x="0" y="511"/>
                  </a:lnTo>
                  <a:lnTo>
                    <a:pt x="11" y="5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5248" y="3840"/>
              <a:ext cx="74" cy="11"/>
            </a:xfrm>
            <a:custGeom>
              <a:avLst/>
              <a:gdLst>
                <a:gd name="T0" fmla="*/ 0 w 896"/>
                <a:gd name="T1" fmla="*/ 0 h 133"/>
                <a:gd name="T2" fmla="*/ 0 w 896"/>
                <a:gd name="T3" fmla="*/ 0 h 133"/>
                <a:gd name="T4" fmla="*/ 0 w 896"/>
                <a:gd name="T5" fmla="*/ 0 h 133"/>
                <a:gd name="T6" fmla="*/ 0 w 896"/>
                <a:gd name="T7" fmla="*/ 0 h 133"/>
                <a:gd name="T8" fmla="*/ 0 w 896"/>
                <a:gd name="T9" fmla="*/ 0 h 133"/>
                <a:gd name="T10" fmla="*/ 0 w 896"/>
                <a:gd name="T11" fmla="*/ 0 h 133"/>
                <a:gd name="T12" fmla="*/ 0 w 896"/>
                <a:gd name="T13" fmla="*/ 0 h 133"/>
                <a:gd name="T14" fmla="*/ 0 w 896"/>
                <a:gd name="T15" fmla="*/ 0 h 133"/>
                <a:gd name="T16" fmla="*/ 0 w 896"/>
                <a:gd name="T17" fmla="*/ 0 h 133"/>
                <a:gd name="T18" fmla="*/ 0 w 896"/>
                <a:gd name="T19" fmla="*/ 0 h 133"/>
                <a:gd name="T20" fmla="*/ 0 w 896"/>
                <a:gd name="T21" fmla="*/ 0 h 133"/>
                <a:gd name="T22" fmla="*/ 0 w 896"/>
                <a:gd name="T23" fmla="*/ 0 h 133"/>
                <a:gd name="T24" fmla="*/ 0 w 896"/>
                <a:gd name="T25" fmla="*/ 0 h 133"/>
                <a:gd name="T26" fmla="*/ 0 w 896"/>
                <a:gd name="T27" fmla="*/ 0 h 133"/>
                <a:gd name="T28" fmla="*/ 0 w 896"/>
                <a:gd name="T29" fmla="*/ 0 h 133"/>
                <a:gd name="T30" fmla="*/ 0 w 896"/>
                <a:gd name="T31" fmla="*/ 0 h 133"/>
                <a:gd name="T32" fmla="*/ 0 w 896"/>
                <a:gd name="T33" fmla="*/ 0 h 133"/>
                <a:gd name="T34" fmla="*/ 0 w 896"/>
                <a:gd name="T35" fmla="*/ 0 h 133"/>
                <a:gd name="T36" fmla="*/ 0 w 896"/>
                <a:gd name="T37" fmla="*/ 0 h 133"/>
                <a:gd name="T38" fmla="*/ 0 w 896"/>
                <a:gd name="T39" fmla="*/ 0 h 133"/>
                <a:gd name="T40" fmla="*/ 0 w 896"/>
                <a:gd name="T41" fmla="*/ 0 h 133"/>
                <a:gd name="T42" fmla="*/ 0 w 896"/>
                <a:gd name="T43" fmla="*/ 0 h 133"/>
                <a:gd name="T44" fmla="*/ 0 w 896"/>
                <a:gd name="T45" fmla="*/ 0 h 133"/>
                <a:gd name="T46" fmla="*/ 0 w 896"/>
                <a:gd name="T47" fmla="*/ 0 h 133"/>
                <a:gd name="T48" fmla="*/ 0 w 896"/>
                <a:gd name="T49" fmla="*/ 0 h 133"/>
                <a:gd name="T50" fmla="*/ 0 w 896"/>
                <a:gd name="T51" fmla="*/ 0 h 133"/>
                <a:gd name="T52" fmla="*/ 0 w 896"/>
                <a:gd name="T53" fmla="*/ 0 h 133"/>
                <a:gd name="T54" fmla="*/ 0 w 896"/>
                <a:gd name="T55" fmla="*/ 0 h 133"/>
                <a:gd name="T56" fmla="*/ 0 w 896"/>
                <a:gd name="T57" fmla="*/ 0 h 133"/>
                <a:gd name="T58" fmla="*/ 0 w 896"/>
                <a:gd name="T59" fmla="*/ 0 h 133"/>
                <a:gd name="T60" fmla="*/ 0 w 896"/>
                <a:gd name="T61" fmla="*/ 0 h 133"/>
                <a:gd name="T62" fmla="*/ 0 w 896"/>
                <a:gd name="T63" fmla="*/ 0 h 133"/>
                <a:gd name="T64" fmla="*/ 0 w 896"/>
                <a:gd name="T65" fmla="*/ 0 h 133"/>
                <a:gd name="T66" fmla="*/ 0 w 896"/>
                <a:gd name="T67" fmla="*/ 0 h 1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6" h="133">
                  <a:moveTo>
                    <a:pt x="0" y="123"/>
                  </a:moveTo>
                  <a:lnTo>
                    <a:pt x="15" y="130"/>
                  </a:lnTo>
                  <a:lnTo>
                    <a:pt x="42" y="131"/>
                  </a:lnTo>
                  <a:lnTo>
                    <a:pt x="71" y="133"/>
                  </a:lnTo>
                  <a:lnTo>
                    <a:pt x="99" y="133"/>
                  </a:lnTo>
                  <a:lnTo>
                    <a:pt x="126" y="133"/>
                  </a:lnTo>
                  <a:lnTo>
                    <a:pt x="154" y="133"/>
                  </a:lnTo>
                  <a:lnTo>
                    <a:pt x="182" y="133"/>
                  </a:lnTo>
                  <a:lnTo>
                    <a:pt x="211" y="131"/>
                  </a:lnTo>
                  <a:lnTo>
                    <a:pt x="239" y="130"/>
                  </a:lnTo>
                  <a:lnTo>
                    <a:pt x="267" y="129"/>
                  </a:lnTo>
                  <a:lnTo>
                    <a:pt x="296" y="128"/>
                  </a:lnTo>
                  <a:lnTo>
                    <a:pt x="324" y="126"/>
                  </a:lnTo>
                  <a:lnTo>
                    <a:pt x="352" y="124"/>
                  </a:lnTo>
                  <a:lnTo>
                    <a:pt x="380" y="122"/>
                  </a:lnTo>
                  <a:lnTo>
                    <a:pt x="409" y="120"/>
                  </a:lnTo>
                  <a:lnTo>
                    <a:pt x="438" y="117"/>
                  </a:lnTo>
                  <a:lnTo>
                    <a:pt x="466" y="114"/>
                  </a:lnTo>
                  <a:lnTo>
                    <a:pt x="494" y="111"/>
                  </a:lnTo>
                  <a:lnTo>
                    <a:pt x="523" y="108"/>
                  </a:lnTo>
                  <a:lnTo>
                    <a:pt x="551" y="103"/>
                  </a:lnTo>
                  <a:lnTo>
                    <a:pt x="578" y="100"/>
                  </a:lnTo>
                  <a:lnTo>
                    <a:pt x="606" y="96"/>
                  </a:lnTo>
                  <a:lnTo>
                    <a:pt x="633" y="92"/>
                  </a:lnTo>
                  <a:lnTo>
                    <a:pt x="660" y="87"/>
                  </a:lnTo>
                  <a:lnTo>
                    <a:pt x="687" y="83"/>
                  </a:lnTo>
                  <a:lnTo>
                    <a:pt x="715" y="78"/>
                  </a:lnTo>
                  <a:lnTo>
                    <a:pt x="742" y="73"/>
                  </a:lnTo>
                  <a:lnTo>
                    <a:pt x="768" y="68"/>
                  </a:lnTo>
                  <a:lnTo>
                    <a:pt x="793" y="62"/>
                  </a:lnTo>
                  <a:lnTo>
                    <a:pt x="819" y="57"/>
                  </a:lnTo>
                  <a:lnTo>
                    <a:pt x="846" y="51"/>
                  </a:lnTo>
                  <a:lnTo>
                    <a:pt x="871" y="45"/>
                  </a:lnTo>
                  <a:lnTo>
                    <a:pt x="896" y="39"/>
                  </a:lnTo>
                  <a:lnTo>
                    <a:pt x="885" y="0"/>
                  </a:lnTo>
                  <a:lnTo>
                    <a:pt x="860" y="6"/>
                  </a:lnTo>
                  <a:lnTo>
                    <a:pt x="836" y="12"/>
                  </a:lnTo>
                  <a:lnTo>
                    <a:pt x="811" y="19"/>
                  </a:lnTo>
                  <a:lnTo>
                    <a:pt x="785" y="24"/>
                  </a:lnTo>
                  <a:lnTo>
                    <a:pt x="759" y="30"/>
                  </a:lnTo>
                  <a:lnTo>
                    <a:pt x="733" y="35"/>
                  </a:lnTo>
                  <a:lnTo>
                    <a:pt x="706" y="40"/>
                  </a:lnTo>
                  <a:lnTo>
                    <a:pt x="680" y="45"/>
                  </a:lnTo>
                  <a:lnTo>
                    <a:pt x="653" y="49"/>
                  </a:lnTo>
                  <a:lnTo>
                    <a:pt x="626" y="54"/>
                  </a:lnTo>
                  <a:lnTo>
                    <a:pt x="599" y="58"/>
                  </a:lnTo>
                  <a:lnTo>
                    <a:pt x="571" y="62"/>
                  </a:lnTo>
                  <a:lnTo>
                    <a:pt x="544" y="65"/>
                  </a:lnTo>
                  <a:lnTo>
                    <a:pt x="516" y="69"/>
                  </a:lnTo>
                  <a:lnTo>
                    <a:pt x="489" y="72"/>
                  </a:lnTo>
                  <a:lnTo>
                    <a:pt x="461" y="75"/>
                  </a:lnTo>
                  <a:lnTo>
                    <a:pt x="433" y="78"/>
                  </a:lnTo>
                  <a:lnTo>
                    <a:pt x="405" y="81"/>
                  </a:lnTo>
                  <a:lnTo>
                    <a:pt x="378" y="83"/>
                  </a:lnTo>
                  <a:lnTo>
                    <a:pt x="350" y="85"/>
                  </a:lnTo>
                  <a:lnTo>
                    <a:pt x="322" y="87"/>
                  </a:lnTo>
                  <a:lnTo>
                    <a:pt x="294" y="89"/>
                  </a:lnTo>
                  <a:lnTo>
                    <a:pt x="265" y="90"/>
                  </a:lnTo>
                  <a:lnTo>
                    <a:pt x="237" y="91"/>
                  </a:lnTo>
                  <a:lnTo>
                    <a:pt x="209" y="92"/>
                  </a:lnTo>
                  <a:lnTo>
                    <a:pt x="182" y="92"/>
                  </a:lnTo>
                  <a:lnTo>
                    <a:pt x="154" y="92"/>
                  </a:lnTo>
                  <a:lnTo>
                    <a:pt x="126" y="92"/>
                  </a:lnTo>
                  <a:lnTo>
                    <a:pt x="99" y="92"/>
                  </a:lnTo>
                  <a:lnTo>
                    <a:pt x="71" y="92"/>
                  </a:lnTo>
                  <a:lnTo>
                    <a:pt x="44" y="92"/>
                  </a:lnTo>
                  <a:lnTo>
                    <a:pt x="17" y="91"/>
                  </a:lnTo>
                  <a:lnTo>
                    <a:pt x="32" y="9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0" name="Freeform 269"/>
            <p:cNvSpPr>
              <a:spLocks/>
            </p:cNvSpPr>
            <p:nvPr/>
          </p:nvSpPr>
          <p:spPr bwMode="auto">
            <a:xfrm>
              <a:off x="5226" y="3809"/>
              <a:ext cx="24" cy="42"/>
            </a:xfrm>
            <a:custGeom>
              <a:avLst/>
              <a:gdLst>
                <a:gd name="T0" fmla="*/ 0 w 290"/>
                <a:gd name="T1" fmla="*/ 0 h 500"/>
                <a:gd name="T2" fmla="*/ 0 w 290"/>
                <a:gd name="T3" fmla="*/ 0 h 500"/>
                <a:gd name="T4" fmla="*/ 0 w 290"/>
                <a:gd name="T5" fmla="*/ 0 h 500"/>
                <a:gd name="T6" fmla="*/ 0 w 290"/>
                <a:gd name="T7" fmla="*/ 0 h 500"/>
                <a:gd name="T8" fmla="*/ 0 w 290"/>
                <a:gd name="T9" fmla="*/ 0 h 500"/>
                <a:gd name="T10" fmla="*/ 0 w 290"/>
                <a:gd name="T11" fmla="*/ 0 h 500"/>
                <a:gd name="T12" fmla="*/ 0 w 290"/>
                <a:gd name="T13" fmla="*/ 0 h 500"/>
                <a:gd name="T14" fmla="*/ 0 w 290"/>
                <a:gd name="T15" fmla="*/ 0 h 500"/>
                <a:gd name="T16" fmla="*/ 0 w 290"/>
                <a:gd name="T17" fmla="*/ 0 h 500"/>
                <a:gd name="T18" fmla="*/ 0 w 290"/>
                <a:gd name="T19" fmla="*/ 0 h 500"/>
                <a:gd name="T20" fmla="*/ 0 w 290"/>
                <a:gd name="T21" fmla="*/ 0 h 500"/>
                <a:gd name="T22" fmla="*/ 0 w 290"/>
                <a:gd name="T23" fmla="*/ 0 h 500"/>
                <a:gd name="T24" fmla="*/ 0 w 290"/>
                <a:gd name="T25" fmla="*/ 0 h 500"/>
                <a:gd name="T26" fmla="*/ 0 w 290"/>
                <a:gd name="T27" fmla="*/ 0 h 500"/>
                <a:gd name="T28" fmla="*/ 0 w 290"/>
                <a:gd name="T29" fmla="*/ 0 h 500"/>
                <a:gd name="T30" fmla="*/ 0 w 290"/>
                <a:gd name="T31" fmla="*/ 0 h 500"/>
                <a:gd name="T32" fmla="*/ 0 w 290"/>
                <a:gd name="T33" fmla="*/ 0 h 500"/>
                <a:gd name="T34" fmla="*/ 0 w 290"/>
                <a:gd name="T35" fmla="*/ 0 h 500"/>
                <a:gd name="T36" fmla="*/ 0 w 290"/>
                <a:gd name="T37" fmla="*/ 0 h 500"/>
                <a:gd name="T38" fmla="*/ 0 w 290"/>
                <a:gd name="T39" fmla="*/ 0 h 500"/>
                <a:gd name="T40" fmla="*/ 0 w 290"/>
                <a:gd name="T41" fmla="*/ 0 h 500"/>
                <a:gd name="T42" fmla="*/ 0 w 290"/>
                <a:gd name="T43" fmla="*/ 0 h 500"/>
                <a:gd name="T44" fmla="*/ 0 w 290"/>
                <a:gd name="T45" fmla="*/ 0 h 500"/>
                <a:gd name="T46" fmla="*/ 0 w 290"/>
                <a:gd name="T47" fmla="*/ 0 h 500"/>
                <a:gd name="T48" fmla="*/ 0 w 290"/>
                <a:gd name="T49" fmla="*/ 0 h 500"/>
                <a:gd name="T50" fmla="*/ 0 w 290"/>
                <a:gd name="T51" fmla="*/ 0 h 500"/>
                <a:gd name="T52" fmla="*/ 0 w 290"/>
                <a:gd name="T53" fmla="*/ 0 h 500"/>
                <a:gd name="T54" fmla="*/ 0 w 290"/>
                <a:gd name="T55" fmla="*/ 0 h 500"/>
                <a:gd name="T56" fmla="*/ 0 w 290"/>
                <a:gd name="T57" fmla="*/ 0 h 500"/>
                <a:gd name="T58" fmla="*/ 0 w 290"/>
                <a:gd name="T59" fmla="*/ 0 h 500"/>
                <a:gd name="T60" fmla="*/ 0 w 290"/>
                <a:gd name="T61" fmla="*/ 0 h 500"/>
                <a:gd name="T62" fmla="*/ 0 w 290"/>
                <a:gd name="T63" fmla="*/ 0 h 500"/>
                <a:gd name="T64" fmla="*/ 0 w 290"/>
                <a:gd name="T65" fmla="*/ 0 h 500"/>
                <a:gd name="T66" fmla="*/ 0 w 290"/>
                <a:gd name="T67" fmla="*/ 0 h 500"/>
                <a:gd name="T68" fmla="*/ 0 w 290"/>
                <a:gd name="T69" fmla="*/ 0 h 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0" h="500">
                  <a:moveTo>
                    <a:pt x="0" y="14"/>
                  </a:moveTo>
                  <a:lnTo>
                    <a:pt x="13" y="49"/>
                  </a:lnTo>
                  <a:lnTo>
                    <a:pt x="27" y="82"/>
                  </a:lnTo>
                  <a:lnTo>
                    <a:pt x="40" y="114"/>
                  </a:lnTo>
                  <a:lnTo>
                    <a:pt x="53" y="148"/>
                  </a:lnTo>
                  <a:lnTo>
                    <a:pt x="67" y="179"/>
                  </a:lnTo>
                  <a:lnTo>
                    <a:pt x="81" y="211"/>
                  </a:lnTo>
                  <a:lnTo>
                    <a:pt x="95" y="243"/>
                  </a:lnTo>
                  <a:lnTo>
                    <a:pt x="109" y="273"/>
                  </a:lnTo>
                  <a:lnTo>
                    <a:pt x="125" y="304"/>
                  </a:lnTo>
                  <a:lnTo>
                    <a:pt x="141" y="333"/>
                  </a:lnTo>
                  <a:lnTo>
                    <a:pt x="157" y="361"/>
                  </a:lnTo>
                  <a:lnTo>
                    <a:pt x="175" y="391"/>
                  </a:lnTo>
                  <a:lnTo>
                    <a:pt x="194" y="420"/>
                  </a:lnTo>
                  <a:lnTo>
                    <a:pt x="213" y="447"/>
                  </a:lnTo>
                  <a:lnTo>
                    <a:pt x="236" y="473"/>
                  </a:lnTo>
                  <a:lnTo>
                    <a:pt x="258" y="500"/>
                  </a:lnTo>
                  <a:lnTo>
                    <a:pt x="290" y="475"/>
                  </a:lnTo>
                  <a:lnTo>
                    <a:pt x="268" y="449"/>
                  </a:lnTo>
                  <a:lnTo>
                    <a:pt x="248" y="423"/>
                  </a:lnTo>
                  <a:lnTo>
                    <a:pt x="228" y="398"/>
                  </a:lnTo>
                  <a:lnTo>
                    <a:pt x="211" y="370"/>
                  </a:lnTo>
                  <a:lnTo>
                    <a:pt x="194" y="343"/>
                  </a:lnTo>
                  <a:lnTo>
                    <a:pt x="178" y="315"/>
                  </a:lnTo>
                  <a:lnTo>
                    <a:pt x="162" y="285"/>
                  </a:lnTo>
                  <a:lnTo>
                    <a:pt x="148" y="257"/>
                  </a:lnTo>
                  <a:lnTo>
                    <a:pt x="134" y="227"/>
                  </a:lnTo>
                  <a:lnTo>
                    <a:pt x="120" y="196"/>
                  </a:lnTo>
                  <a:lnTo>
                    <a:pt x="106" y="165"/>
                  </a:lnTo>
                  <a:lnTo>
                    <a:pt x="91" y="134"/>
                  </a:lnTo>
                  <a:lnTo>
                    <a:pt x="79" y="100"/>
                  </a:lnTo>
                  <a:lnTo>
                    <a:pt x="66" y="68"/>
                  </a:lnTo>
                  <a:lnTo>
                    <a:pt x="52" y="35"/>
                  </a:lnTo>
                  <a:lnTo>
                    <a:pt x="3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1" name="Freeform 270"/>
            <p:cNvSpPr>
              <a:spLocks/>
            </p:cNvSpPr>
            <p:nvPr/>
          </p:nvSpPr>
          <p:spPr bwMode="auto">
            <a:xfrm>
              <a:off x="5247" y="3848"/>
              <a:ext cx="4" cy="2"/>
            </a:xfrm>
            <a:custGeom>
              <a:avLst/>
              <a:gdLst>
                <a:gd name="T0" fmla="*/ 0 w 40"/>
                <a:gd name="T1" fmla="*/ 0 h 27"/>
                <a:gd name="T2" fmla="*/ 0 w 40"/>
                <a:gd name="T3" fmla="*/ 0 h 27"/>
                <a:gd name="T4" fmla="*/ 0 w 40"/>
                <a:gd name="T5" fmla="*/ 0 h 27"/>
                <a:gd name="T6" fmla="*/ 0 w 40"/>
                <a:gd name="T7" fmla="*/ 0 h 27"/>
                <a:gd name="T8" fmla="*/ 0 w 40"/>
                <a:gd name="T9" fmla="*/ 0 h 27"/>
                <a:gd name="T10" fmla="*/ 0 w 40"/>
                <a:gd name="T11" fmla="*/ 0 h 27"/>
                <a:gd name="T12" fmla="*/ 0 w 40"/>
                <a:gd name="T13" fmla="*/ 0 h 27"/>
                <a:gd name="T14" fmla="*/ 0 w 40"/>
                <a:gd name="T15" fmla="*/ 0 h 27"/>
                <a:gd name="T16" fmla="*/ 0 w 40"/>
                <a:gd name="T17" fmla="*/ 0 h 27"/>
                <a:gd name="T18" fmla="*/ 0 w 40"/>
                <a:gd name="T19" fmla="*/ 0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7">
                  <a:moveTo>
                    <a:pt x="40" y="12"/>
                  </a:moveTo>
                  <a:lnTo>
                    <a:pt x="36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2" name="Freeform 271"/>
            <p:cNvSpPr>
              <a:spLocks/>
            </p:cNvSpPr>
            <p:nvPr/>
          </p:nvSpPr>
          <p:spPr bwMode="auto">
            <a:xfrm>
              <a:off x="5179" y="3634"/>
              <a:ext cx="3" cy="3"/>
            </a:xfrm>
            <a:custGeom>
              <a:avLst/>
              <a:gdLst>
                <a:gd name="T0" fmla="*/ 0 w 37"/>
                <a:gd name="T1" fmla="*/ 0 h 33"/>
                <a:gd name="T2" fmla="*/ 0 w 37"/>
                <a:gd name="T3" fmla="*/ 0 h 33"/>
                <a:gd name="T4" fmla="*/ 0 w 37"/>
                <a:gd name="T5" fmla="*/ 0 h 33"/>
                <a:gd name="T6" fmla="*/ 0 w 37"/>
                <a:gd name="T7" fmla="*/ 0 h 33"/>
                <a:gd name="T8" fmla="*/ 0 w 37"/>
                <a:gd name="T9" fmla="*/ 0 h 33"/>
                <a:gd name="T10" fmla="*/ 0 w 37"/>
                <a:gd name="T11" fmla="*/ 0 h 33"/>
                <a:gd name="T12" fmla="*/ 0 w 37"/>
                <a:gd name="T13" fmla="*/ 0 h 33"/>
                <a:gd name="T14" fmla="*/ 0 w 37"/>
                <a:gd name="T15" fmla="*/ 0 h 33"/>
                <a:gd name="T16" fmla="*/ 0 w 37"/>
                <a:gd name="T17" fmla="*/ 0 h 33"/>
                <a:gd name="T18" fmla="*/ 0 w 37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33">
                  <a:moveTo>
                    <a:pt x="33" y="33"/>
                  </a:moveTo>
                  <a:lnTo>
                    <a:pt x="37" y="25"/>
                  </a:lnTo>
                  <a:lnTo>
                    <a:pt x="37" y="18"/>
                  </a:lnTo>
                  <a:lnTo>
                    <a:pt x="35" y="10"/>
                  </a:lnTo>
                  <a:lnTo>
                    <a:pt x="30" y="5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3" name="Freeform 272"/>
            <p:cNvSpPr>
              <a:spLocks/>
            </p:cNvSpPr>
            <p:nvPr/>
          </p:nvSpPr>
          <p:spPr bwMode="auto">
            <a:xfrm>
              <a:off x="5113" y="3635"/>
              <a:ext cx="68" cy="89"/>
            </a:xfrm>
            <a:custGeom>
              <a:avLst/>
              <a:gdLst>
                <a:gd name="T0" fmla="*/ 0 w 823"/>
                <a:gd name="T1" fmla="*/ 0 h 1064"/>
                <a:gd name="T2" fmla="*/ 0 w 823"/>
                <a:gd name="T3" fmla="*/ 0 h 1064"/>
                <a:gd name="T4" fmla="*/ 0 w 823"/>
                <a:gd name="T5" fmla="*/ 0 h 1064"/>
                <a:gd name="T6" fmla="*/ 0 w 823"/>
                <a:gd name="T7" fmla="*/ 0 h 1064"/>
                <a:gd name="T8" fmla="*/ 0 w 823"/>
                <a:gd name="T9" fmla="*/ 0 h 1064"/>
                <a:gd name="T10" fmla="*/ 0 w 823"/>
                <a:gd name="T11" fmla="*/ 0 h 1064"/>
                <a:gd name="T12" fmla="*/ 0 w 823"/>
                <a:gd name="T13" fmla="*/ 0 h 1064"/>
                <a:gd name="T14" fmla="*/ 0 w 823"/>
                <a:gd name="T15" fmla="*/ 0 h 1064"/>
                <a:gd name="T16" fmla="*/ 0 w 823"/>
                <a:gd name="T17" fmla="*/ 0 h 1064"/>
                <a:gd name="T18" fmla="*/ 0 w 823"/>
                <a:gd name="T19" fmla="*/ 0 h 1064"/>
                <a:gd name="T20" fmla="*/ 0 w 823"/>
                <a:gd name="T21" fmla="*/ 0 h 1064"/>
                <a:gd name="T22" fmla="*/ 0 w 823"/>
                <a:gd name="T23" fmla="*/ 0 h 1064"/>
                <a:gd name="T24" fmla="*/ 0 w 823"/>
                <a:gd name="T25" fmla="*/ 0 h 1064"/>
                <a:gd name="T26" fmla="*/ 0 w 823"/>
                <a:gd name="T27" fmla="*/ 0 h 1064"/>
                <a:gd name="T28" fmla="*/ 0 w 823"/>
                <a:gd name="T29" fmla="*/ 0 h 1064"/>
                <a:gd name="T30" fmla="*/ 0 w 823"/>
                <a:gd name="T31" fmla="*/ 0 h 1064"/>
                <a:gd name="T32" fmla="*/ 0 w 823"/>
                <a:gd name="T33" fmla="*/ 0 h 1064"/>
                <a:gd name="T34" fmla="*/ 0 w 823"/>
                <a:gd name="T35" fmla="*/ 0 h 1064"/>
                <a:gd name="T36" fmla="*/ 0 w 823"/>
                <a:gd name="T37" fmla="*/ 0 h 1064"/>
                <a:gd name="T38" fmla="*/ 0 w 823"/>
                <a:gd name="T39" fmla="*/ 0 h 1064"/>
                <a:gd name="T40" fmla="*/ 0 w 823"/>
                <a:gd name="T41" fmla="*/ 0 h 1064"/>
                <a:gd name="T42" fmla="*/ 0 w 823"/>
                <a:gd name="T43" fmla="*/ 0 h 1064"/>
                <a:gd name="T44" fmla="*/ 0 w 823"/>
                <a:gd name="T45" fmla="*/ 0 h 1064"/>
                <a:gd name="T46" fmla="*/ 0 w 823"/>
                <a:gd name="T47" fmla="*/ 0 h 1064"/>
                <a:gd name="T48" fmla="*/ 0 w 823"/>
                <a:gd name="T49" fmla="*/ 0 h 1064"/>
                <a:gd name="T50" fmla="*/ 0 w 823"/>
                <a:gd name="T51" fmla="*/ 0 h 1064"/>
                <a:gd name="T52" fmla="*/ 0 w 823"/>
                <a:gd name="T53" fmla="*/ 0 h 1064"/>
                <a:gd name="T54" fmla="*/ 0 w 823"/>
                <a:gd name="T55" fmla="*/ 0 h 1064"/>
                <a:gd name="T56" fmla="*/ 0 w 823"/>
                <a:gd name="T57" fmla="*/ 0 h 1064"/>
                <a:gd name="T58" fmla="*/ 0 w 823"/>
                <a:gd name="T59" fmla="*/ 0 h 1064"/>
                <a:gd name="T60" fmla="*/ 0 w 823"/>
                <a:gd name="T61" fmla="*/ 0 h 1064"/>
                <a:gd name="T62" fmla="*/ 0 w 823"/>
                <a:gd name="T63" fmla="*/ 0 h 1064"/>
                <a:gd name="T64" fmla="*/ 0 w 823"/>
                <a:gd name="T65" fmla="*/ 0 h 1064"/>
                <a:gd name="T66" fmla="*/ 0 w 823"/>
                <a:gd name="T67" fmla="*/ 0 h 10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3" h="1064">
                  <a:moveTo>
                    <a:pt x="34" y="1064"/>
                  </a:moveTo>
                  <a:lnTo>
                    <a:pt x="34" y="1064"/>
                  </a:lnTo>
                  <a:lnTo>
                    <a:pt x="62" y="1024"/>
                  </a:lnTo>
                  <a:lnTo>
                    <a:pt x="90" y="984"/>
                  </a:lnTo>
                  <a:lnTo>
                    <a:pt x="117" y="946"/>
                  </a:lnTo>
                  <a:lnTo>
                    <a:pt x="144" y="908"/>
                  </a:lnTo>
                  <a:lnTo>
                    <a:pt x="170" y="871"/>
                  </a:lnTo>
                  <a:lnTo>
                    <a:pt x="196" y="835"/>
                  </a:lnTo>
                  <a:lnTo>
                    <a:pt x="221" y="799"/>
                  </a:lnTo>
                  <a:lnTo>
                    <a:pt x="246" y="765"/>
                  </a:lnTo>
                  <a:lnTo>
                    <a:pt x="269" y="730"/>
                  </a:lnTo>
                  <a:lnTo>
                    <a:pt x="294" y="697"/>
                  </a:lnTo>
                  <a:lnTo>
                    <a:pt x="318" y="664"/>
                  </a:lnTo>
                  <a:lnTo>
                    <a:pt x="342" y="631"/>
                  </a:lnTo>
                  <a:lnTo>
                    <a:pt x="364" y="599"/>
                  </a:lnTo>
                  <a:lnTo>
                    <a:pt x="388" y="568"/>
                  </a:lnTo>
                  <a:lnTo>
                    <a:pt x="411" y="536"/>
                  </a:lnTo>
                  <a:lnTo>
                    <a:pt x="434" y="505"/>
                  </a:lnTo>
                  <a:lnTo>
                    <a:pt x="457" y="475"/>
                  </a:lnTo>
                  <a:lnTo>
                    <a:pt x="481" y="444"/>
                  </a:lnTo>
                  <a:lnTo>
                    <a:pt x="504" y="414"/>
                  </a:lnTo>
                  <a:lnTo>
                    <a:pt x="526" y="384"/>
                  </a:lnTo>
                  <a:lnTo>
                    <a:pt x="550" y="355"/>
                  </a:lnTo>
                  <a:lnTo>
                    <a:pt x="574" y="324"/>
                  </a:lnTo>
                  <a:lnTo>
                    <a:pt x="595" y="296"/>
                  </a:lnTo>
                  <a:lnTo>
                    <a:pt x="620" y="266"/>
                  </a:lnTo>
                  <a:lnTo>
                    <a:pt x="645" y="236"/>
                  </a:lnTo>
                  <a:lnTo>
                    <a:pt x="667" y="207"/>
                  </a:lnTo>
                  <a:lnTo>
                    <a:pt x="692" y="176"/>
                  </a:lnTo>
                  <a:lnTo>
                    <a:pt x="718" y="147"/>
                  </a:lnTo>
                  <a:lnTo>
                    <a:pt x="743" y="117"/>
                  </a:lnTo>
                  <a:lnTo>
                    <a:pt x="769" y="86"/>
                  </a:lnTo>
                  <a:lnTo>
                    <a:pt x="796" y="56"/>
                  </a:lnTo>
                  <a:lnTo>
                    <a:pt x="823" y="25"/>
                  </a:lnTo>
                  <a:lnTo>
                    <a:pt x="790" y="0"/>
                  </a:lnTo>
                  <a:lnTo>
                    <a:pt x="763" y="32"/>
                  </a:lnTo>
                  <a:lnTo>
                    <a:pt x="737" y="62"/>
                  </a:lnTo>
                  <a:lnTo>
                    <a:pt x="711" y="92"/>
                  </a:lnTo>
                  <a:lnTo>
                    <a:pt x="686" y="123"/>
                  </a:lnTo>
                  <a:lnTo>
                    <a:pt x="660" y="152"/>
                  </a:lnTo>
                  <a:lnTo>
                    <a:pt x="635" y="182"/>
                  </a:lnTo>
                  <a:lnTo>
                    <a:pt x="610" y="212"/>
                  </a:lnTo>
                  <a:lnTo>
                    <a:pt x="588" y="242"/>
                  </a:lnTo>
                  <a:lnTo>
                    <a:pt x="563" y="271"/>
                  </a:lnTo>
                  <a:lnTo>
                    <a:pt x="539" y="302"/>
                  </a:lnTo>
                  <a:lnTo>
                    <a:pt x="515" y="331"/>
                  </a:lnTo>
                  <a:lnTo>
                    <a:pt x="492" y="361"/>
                  </a:lnTo>
                  <a:lnTo>
                    <a:pt x="469" y="392"/>
                  </a:lnTo>
                  <a:lnTo>
                    <a:pt x="446" y="422"/>
                  </a:lnTo>
                  <a:lnTo>
                    <a:pt x="423" y="452"/>
                  </a:lnTo>
                  <a:lnTo>
                    <a:pt x="400" y="483"/>
                  </a:lnTo>
                  <a:lnTo>
                    <a:pt x="376" y="514"/>
                  </a:lnTo>
                  <a:lnTo>
                    <a:pt x="354" y="545"/>
                  </a:lnTo>
                  <a:lnTo>
                    <a:pt x="330" y="577"/>
                  </a:lnTo>
                  <a:lnTo>
                    <a:pt x="307" y="609"/>
                  </a:lnTo>
                  <a:lnTo>
                    <a:pt x="283" y="641"/>
                  </a:lnTo>
                  <a:lnTo>
                    <a:pt x="260" y="675"/>
                  </a:lnTo>
                  <a:lnTo>
                    <a:pt x="235" y="708"/>
                  </a:lnTo>
                  <a:lnTo>
                    <a:pt x="211" y="743"/>
                  </a:lnTo>
                  <a:lnTo>
                    <a:pt x="186" y="777"/>
                  </a:lnTo>
                  <a:lnTo>
                    <a:pt x="162" y="812"/>
                  </a:lnTo>
                  <a:lnTo>
                    <a:pt x="136" y="849"/>
                  </a:lnTo>
                  <a:lnTo>
                    <a:pt x="110" y="886"/>
                  </a:lnTo>
                  <a:lnTo>
                    <a:pt x="83" y="924"/>
                  </a:lnTo>
                  <a:lnTo>
                    <a:pt x="56" y="962"/>
                  </a:lnTo>
                  <a:lnTo>
                    <a:pt x="28" y="1001"/>
                  </a:lnTo>
                  <a:lnTo>
                    <a:pt x="0" y="1042"/>
                  </a:lnTo>
                  <a:lnTo>
                    <a:pt x="34" y="10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4" name="Freeform 273"/>
            <p:cNvSpPr>
              <a:spLocks/>
            </p:cNvSpPr>
            <p:nvPr/>
          </p:nvSpPr>
          <p:spPr bwMode="auto">
            <a:xfrm>
              <a:off x="5095" y="3722"/>
              <a:ext cx="21" cy="93"/>
            </a:xfrm>
            <a:custGeom>
              <a:avLst/>
              <a:gdLst>
                <a:gd name="T0" fmla="*/ 0 w 245"/>
                <a:gd name="T1" fmla="*/ 0 h 1117"/>
                <a:gd name="T2" fmla="*/ 0 w 245"/>
                <a:gd name="T3" fmla="*/ 0 h 1117"/>
                <a:gd name="T4" fmla="*/ 0 w 245"/>
                <a:gd name="T5" fmla="*/ 0 h 1117"/>
                <a:gd name="T6" fmla="*/ 0 w 245"/>
                <a:gd name="T7" fmla="*/ 0 h 1117"/>
                <a:gd name="T8" fmla="*/ 0 w 245"/>
                <a:gd name="T9" fmla="*/ 0 h 1117"/>
                <a:gd name="T10" fmla="*/ 0 w 245"/>
                <a:gd name="T11" fmla="*/ 0 h 1117"/>
                <a:gd name="T12" fmla="*/ 0 w 245"/>
                <a:gd name="T13" fmla="*/ 0 h 1117"/>
                <a:gd name="T14" fmla="*/ 0 w 245"/>
                <a:gd name="T15" fmla="*/ 0 h 1117"/>
                <a:gd name="T16" fmla="*/ 0 w 245"/>
                <a:gd name="T17" fmla="*/ 0 h 1117"/>
                <a:gd name="T18" fmla="*/ 0 w 245"/>
                <a:gd name="T19" fmla="*/ 0 h 1117"/>
                <a:gd name="T20" fmla="*/ 0 w 245"/>
                <a:gd name="T21" fmla="*/ 0 h 1117"/>
                <a:gd name="T22" fmla="*/ 0 w 245"/>
                <a:gd name="T23" fmla="*/ 0 h 1117"/>
                <a:gd name="T24" fmla="*/ 0 w 245"/>
                <a:gd name="T25" fmla="*/ 0 h 1117"/>
                <a:gd name="T26" fmla="*/ 0 w 245"/>
                <a:gd name="T27" fmla="*/ 0 h 1117"/>
                <a:gd name="T28" fmla="*/ 0 w 245"/>
                <a:gd name="T29" fmla="*/ 0 h 1117"/>
                <a:gd name="T30" fmla="*/ 0 w 245"/>
                <a:gd name="T31" fmla="*/ 0 h 1117"/>
                <a:gd name="T32" fmla="*/ 0 w 245"/>
                <a:gd name="T33" fmla="*/ 0 h 1117"/>
                <a:gd name="T34" fmla="*/ 0 w 245"/>
                <a:gd name="T35" fmla="*/ 0 h 1117"/>
                <a:gd name="T36" fmla="*/ 0 w 245"/>
                <a:gd name="T37" fmla="*/ 0 h 1117"/>
                <a:gd name="T38" fmla="*/ 0 w 245"/>
                <a:gd name="T39" fmla="*/ 0 h 1117"/>
                <a:gd name="T40" fmla="*/ 0 w 245"/>
                <a:gd name="T41" fmla="*/ 0 h 1117"/>
                <a:gd name="T42" fmla="*/ 0 w 245"/>
                <a:gd name="T43" fmla="*/ 0 h 1117"/>
                <a:gd name="T44" fmla="*/ 0 w 245"/>
                <a:gd name="T45" fmla="*/ 0 h 1117"/>
                <a:gd name="T46" fmla="*/ 0 w 245"/>
                <a:gd name="T47" fmla="*/ 0 h 1117"/>
                <a:gd name="T48" fmla="*/ 0 w 245"/>
                <a:gd name="T49" fmla="*/ 0 h 1117"/>
                <a:gd name="T50" fmla="*/ 0 w 245"/>
                <a:gd name="T51" fmla="*/ 0 h 1117"/>
                <a:gd name="T52" fmla="*/ 0 w 245"/>
                <a:gd name="T53" fmla="*/ 0 h 1117"/>
                <a:gd name="T54" fmla="*/ 0 w 245"/>
                <a:gd name="T55" fmla="*/ 0 h 1117"/>
                <a:gd name="T56" fmla="*/ 0 w 245"/>
                <a:gd name="T57" fmla="*/ 0 h 1117"/>
                <a:gd name="T58" fmla="*/ 0 w 245"/>
                <a:gd name="T59" fmla="*/ 0 h 1117"/>
                <a:gd name="T60" fmla="*/ 0 w 245"/>
                <a:gd name="T61" fmla="*/ 0 h 1117"/>
                <a:gd name="T62" fmla="*/ 0 w 245"/>
                <a:gd name="T63" fmla="*/ 0 h 1117"/>
                <a:gd name="T64" fmla="*/ 0 w 245"/>
                <a:gd name="T65" fmla="*/ 0 h 1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5" h="1117">
                  <a:moveTo>
                    <a:pt x="120" y="1107"/>
                  </a:moveTo>
                  <a:lnTo>
                    <a:pt x="108" y="1066"/>
                  </a:lnTo>
                  <a:lnTo>
                    <a:pt x="99" y="1027"/>
                  </a:lnTo>
                  <a:lnTo>
                    <a:pt x="89" y="988"/>
                  </a:lnTo>
                  <a:lnTo>
                    <a:pt x="79" y="949"/>
                  </a:lnTo>
                  <a:lnTo>
                    <a:pt x="72" y="911"/>
                  </a:lnTo>
                  <a:lnTo>
                    <a:pt x="64" y="874"/>
                  </a:lnTo>
                  <a:lnTo>
                    <a:pt x="58" y="837"/>
                  </a:lnTo>
                  <a:lnTo>
                    <a:pt x="53" y="802"/>
                  </a:lnTo>
                  <a:lnTo>
                    <a:pt x="49" y="766"/>
                  </a:lnTo>
                  <a:lnTo>
                    <a:pt x="45" y="730"/>
                  </a:lnTo>
                  <a:lnTo>
                    <a:pt x="43" y="696"/>
                  </a:lnTo>
                  <a:lnTo>
                    <a:pt x="41" y="662"/>
                  </a:lnTo>
                  <a:lnTo>
                    <a:pt x="41" y="628"/>
                  </a:lnTo>
                  <a:lnTo>
                    <a:pt x="41" y="595"/>
                  </a:lnTo>
                  <a:lnTo>
                    <a:pt x="44" y="561"/>
                  </a:lnTo>
                  <a:lnTo>
                    <a:pt x="46" y="529"/>
                  </a:lnTo>
                  <a:lnTo>
                    <a:pt x="50" y="496"/>
                  </a:lnTo>
                  <a:lnTo>
                    <a:pt x="54" y="464"/>
                  </a:lnTo>
                  <a:lnTo>
                    <a:pt x="61" y="433"/>
                  </a:lnTo>
                  <a:lnTo>
                    <a:pt x="68" y="400"/>
                  </a:lnTo>
                  <a:lnTo>
                    <a:pt x="76" y="369"/>
                  </a:lnTo>
                  <a:lnTo>
                    <a:pt x="86" y="336"/>
                  </a:lnTo>
                  <a:lnTo>
                    <a:pt x="95" y="305"/>
                  </a:lnTo>
                  <a:lnTo>
                    <a:pt x="107" y="275"/>
                  </a:lnTo>
                  <a:lnTo>
                    <a:pt x="120" y="242"/>
                  </a:lnTo>
                  <a:lnTo>
                    <a:pt x="134" y="211"/>
                  </a:lnTo>
                  <a:lnTo>
                    <a:pt x="150" y="180"/>
                  </a:lnTo>
                  <a:lnTo>
                    <a:pt x="165" y="148"/>
                  </a:lnTo>
                  <a:lnTo>
                    <a:pt x="184" y="117"/>
                  </a:lnTo>
                  <a:lnTo>
                    <a:pt x="203" y="86"/>
                  </a:lnTo>
                  <a:lnTo>
                    <a:pt x="225" y="53"/>
                  </a:lnTo>
                  <a:lnTo>
                    <a:pt x="245" y="22"/>
                  </a:lnTo>
                  <a:lnTo>
                    <a:pt x="211" y="0"/>
                  </a:lnTo>
                  <a:lnTo>
                    <a:pt x="188" y="33"/>
                  </a:lnTo>
                  <a:lnTo>
                    <a:pt x="167" y="66"/>
                  </a:lnTo>
                  <a:lnTo>
                    <a:pt x="147" y="99"/>
                  </a:lnTo>
                  <a:lnTo>
                    <a:pt x="129" y="130"/>
                  </a:lnTo>
                  <a:lnTo>
                    <a:pt x="112" y="164"/>
                  </a:lnTo>
                  <a:lnTo>
                    <a:pt x="95" y="195"/>
                  </a:lnTo>
                  <a:lnTo>
                    <a:pt x="81" y="228"/>
                  </a:lnTo>
                  <a:lnTo>
                    <a:pt x="68" y="261"/>
                  </a:lnTo>
                  <a:lnTo>
                    <a:pt x="57" y="293"/>
                  </a:lnTo>
                  <a:lnTo>
                    <a:pt x="45" y="326"/>
                  </a:lnTo>
                  <a:lnTo>
                    <a:pt x="35" y="359"/>
                  </a:lnTo>
                  <a:lnTo>
                    <a:pt x="27" y="392"/>
                  </a:lnTo>
                  <a:lnTo>
                    <a:pt x="20" y="424"/>
                  </a:lnTo>
                  <a:lnTo>
                    <a:pt x="13" y="458"/>
                  </a:lnTo>
                  <a:lnTo>
                    <a:pt x="9" y="492"/>
                  </a:lnTo>
                  <a:lnTo>
                    <a:pt x="5" y="525"/>
                  </a:lnTo>
                  <a:lnTo>
                    <a:pt x="3" y="559"/>
                  </a:lnTo>
                  <a:lnTo>
                    <a:pt x="0" y="593"/>
                  </a:lnTo>
                  <a:lnTo>
                    <a:pt x="0" y="628"/>
                  </a:lnTo>
                  <a:lnTo>
                    <a:pt x="0" y="662"/>
                  </a:lnTo>
                  <a:lnTo>
                    <a:pt x="2" y="698"/>
                  </a:lnTo>
                  <a:lnTo>
                    <a:pt x="4" y="734"/>
                  </a:lnTo>
                  <a:lnTo>
                    <a:pt x="8" y="770"/>
                  </a:lnTo>
                  <a:lnTo>
                    <a:pt x="12" y="806"/>
                  </a:lnTo>
                  <a:lnTo>
                    <a:pt x="17" y="843"/>
                  </a:lnTo>
                  <a:lnTo>
                    <a:pt x="23" y="880"/>
                  </a:lnTo>
                  <a:lnTo>
                    <a:pt x="31" y="919"/>
                  </a:lnTo>
                  <a:lnTo>
                    <a:pt x="38" y="957"/>
                  </a:lnTo>
                  <a:lnTo>
                    <a:pt x="48" y="996"/>
                  </a:lnTo>
                  <a:lnTo>
                    <a:pt x="58" y="1035"/>
                  </a:lnTo>
                  <a:lnTo>
                    <a:pt x="67" y="1077"/>
                  </a:lnTo>
                  <a:lnTo>
                    <a:pt x="79" y="1117"/>
                  </a:lnTo>
                  <a:lnTo>
                    <a:pt x="120" y="1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5" name="Freeform 274"/>
            <p:cNvSpPr>
              <a:spLocks/>
            </p:cNvSpPr>
            <p:nvPr/>
          </p:nvSpPr>
          <p:spPr bwMode="auto">
            <a:xfrm>
              <a:off x="5113" y="3722"/>
              <a:ext cx="3" cy="2"/>
            </a:xfrm>
            <a:custGeom>
              <a:avLst/>
              <a:gdLst>
                <a:gd name="T0" fmla="*/ 0 w 41"/>
                <a:gd name="T1" fmla="*/ 0 h 24"/>
                <a:gd name="T2" fmla="*/ 0 w 41"/>
                <a:gd name="T3" fmla="*/ 0 h 24"/>
                <a:gd name="T4" fmla="*/ 0 w 41"/>
                <a:gd name="T5" fmla="*/ 0 h 24"/>
                <a:gd name="T6" fmla="*/ 0 w 41"/>
                <a:gd name="T7" fmla="*/ 0 h 24"/>
                <a:gd name="T8" fmla="*/ 0 w 41"/>
                <a:gd name="T9" fmla="*/ 0 h 24"/>
                <a:gd name="T10" fmla="*/ 0 w 41"/>
                <a:gd name="T11" fmla="*/ 0 h 24"/>
                <a:gd name="T12" fmla="*/ 0 w 41"/>
                <a:gd name="T13" fmla="*/ 0 h 24"/>
                <a:gd name="T14" fmla="*/ 0 w 41"/>
                <a:gd name="T15" fmla="*/ 0 h 24"/>
                <a:gd name="T16" fmla="*/ 0 w 41"/>
                <a:gd name="T17" fmla="*/ 0 h 24"/>
                <a:gd name="T18" fmla="*/ 0 w 41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4">
                  <a:moveTo>
                    <a:pt x="0" y="10"/>
                  </a:moveTo>
                  <a:lnTo>
                    <a:pt x="4" y="18"/>
                  </a:lnTo>
                  <a:lnTo>
                    <a:pt x="9" y="22"/>
                  </a:lnTo>
                  <a:lnTo>
                    <a:pt x="17" y="24"/>
                  </a:lnTo>
                  <a:lnTo>
                    <a:pt x="25" y="24"/>
                  </a:lnTo>
                  <a:lnTo>
                    <a:pt x="32" y="21"/>
                  </a:lnTo>
                  <a:lnTo>
                    <a:pt x="37" y="16"/>
                  </a:lnTo>
                  <a:lnTo>
                    <a:pt x="41" y="9"/>
                  </a:lnTo>
                  <a:lnTo>
                    <a:pt x="4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6" name="Freeform 275"/>
            <p:cNvSpPr>
              <a:spLocks/>
            </p:cNvSpPr>
            <p:nvPr/>
          </p:nvSpPr>
          <p:spPr bwMode="auto">
            <a:xfrm>
              <a:off x="5364" y="3727"/>
              <a:ext cx="2" cy="3"/>
            </a:xfrm>
            <a:custGeom>
              <a:avLst/>
              <a:gdLst>
                <a:gd name="T0" fmla="*/ 0 w 26"/>
                <a:gd name="T1" fmla="*/ 0 h 39"/>
                <a:gd name="T2" fmla="*/ 0 w 26"/>
                <a:gd name="T3" fmla="*/ 0 h 39"/>
                <a:gd name="T4" fmla="*/ 0 w 26"/>
                <a:gd name="T5" fmla="*/ 0 h 39"/>
                <a:gd name="T6" fmla="*/ 0 w 26"/>
                <a:gd name="T7" fmla="*/ 0 h 39"/>
                <a:gd name="T8" fmla="*/ 0 w 26"/>
                <a:gd name="T9" fmla="*/ 0 h 39"/>
                <a:gd name="T10" fmla="*/ 0 w 26"/>
                <a:gd name="T11" fmla="*/ 0 h 39"/>
                <a:gd name="T12" fmla="*/ 0 w 26"/>
                <a:gd name="T13" fmla="*/ 0 h 39"/>
                <a:gd name="T14" fmla="*/ 0 w 26"/>
                <a:gd name="T15" fmla="*/ 0 h 39"/>
                <a:gd name="T16" fmla="*/ 0 w 26"/>
                <a:gd name="T17" fmla="*/ 0 h 39"/>
                <a:gd name="T18" fmla="*/ 0 w 26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39">
                  <a:moveTo>
                    <a:pt x="0" y="39"/>
                  </a:moveTo>
                  <a:lnTo>
                    <a:pt x="10" y="39"/>
                  </a:lnTo>
                  <a:lnTo>
                    <a:pt x="18" y="36"/>
                  </a:lnTo>
                  <a:lnTo>
                    <a:pt x="23" y="31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25" y="10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7" name="Freeform 276"/>
            <p:cNvSpPr>
              <a:spLocks/>
            </p:cNvSpPr>
            <p:nvPr/>
          </p:nvSpPr>
          <p:spPr bwMode="auto">
            <a:xfrm>
              <a:off x="5234" y="3703"/>
              <a:ext cx="131" cy="27"/>
            </a:xfrm>
            <a:custGeom>
              <a:avLst/>
              <a:gdLst>
                <a:gd name="T0" fmla="*/ 0 w 1566"/>
                <a:gd name="T1" fmla="*/ 0 h 324"/>
                <a:gd name="T2" fmla="*/ 0 w 1566"/>
                <a:gd name="T3" fmla="*/ 0 h 324"/>
                <a:gd name="T4" fmla="*/ 0 w 1566"/>
                <a:gd name="T5" fmla="*/ 0 h 324"/>
                <a:gd name="T6" fmla="*/ 0 w 1566"/>
                <a:gd name="T7" fmla="*/ 0 h 324"/>
                <a:gd name="T8" fmla="*/ 0 w 1566"/>
                <a:gd name="T9" fmla="*/ 0 h 324"/>
                <a:gd name="T10" fmla="*/ 0 w 1566"/>
                <a:gd name="T11" fmla="*/ 0 h 324"/>
                <a:gd name="T12" fmla="*/ 0 w 1566"/>
                <a:gd name="T13" fmla="*/ 0 h 324"/>
                <a:gd name="T14" fmla="*/ 0 w 1566"/>
                <a:gd name="T15" fmla="*/ 0 h 324"/>
                <a:gd name="T16" fmla="*/ 0 w 1566"/>
                <a:gd name="T17" fmla="*/ 0 h 324"/>
                <a:gd name="T18" fmla="*/ 0 w 1566"/>
                <a:gd name="T19" fmla="*/ 0 h 324"/>
                <a:gd name="T20" fmla="*/ 0 w 1566"/>
                <a:gd name="T21" fmla="*/ 0 h 324"/>
                <a:gd name="T22" fmla="*/ 0 w 1566"/>
                <a:gd name="T23" fmla="*/ 0 h 324"/>
                <a:gd name="T24" fmla="*/ 0 w 1566"/>
                <a:gd name="T25" fmla="*/ 0 h 324"/>
                <a:gd name="T26" fmla="*/ 0 w 1566"/>
                <a:gd name="T27" fmla="*/ 0 h 324"/>
                <a:gd name="T28" fmla="*/ 0 w 1566"/>
                <a:gd name="T29" fmla="*/ 0 h 324"/>
                <a:gd name="T30" fmla="*/ 0 w 1566"/>
                <a:gd name="T31" fmla="*/ 0 h 324"/>
                <a:gd name="T32" fmla="*/ 0 w 1566"/>
                <a:gd name="T33" fmla="*/ 0 h 324"/>
                <a:gd name="T34" fmla="*/ 0 w 1566"/>
                <a:gd name="T35" fmla="*/ 0 h 324"/>
                <a:gd name="T36" fmla="*/ 0 w 1566"/>
                <a:gd name="T37" fmla="*/ 0 h 324"/>
                <a:gd name="T38" fmla="*/ 0 w 1566"/>
                <a:gd name="T39" fmla="*/ 0 h 324"/>
                <a:gd name="T40" fmla="*/ 0 w 1566"/>
                <a:gd name="T41" fmla="*/ 0 h 324"/>
                <a:gd name="T42" fmla="*/ 0 w 1566"/>
                <a:gd name="T43" fmla="*/ 0 h 324"/>
                <a:gd name="T44" fmla="*/ 0 w 1566"/>
                <a:gd name="T45" fmla="*/ 0 h 324"/>
                <a:gd name="T46" fmla="*/ 0 w 1566"/>
                <a:gd name="T47" fmla="*/ 0 h 324"/>
                <a:gd name="T48" fmla="*/ 0 w 1566"/>
                <a:gd name="T49" fmla="*/ 0 h 324"/>
                <a:gd name="T50" fmla="*/ 0 w 1566"/>
                <a:gd name="T51" fmla="*/ 0 h 324"/>
                <a:gd name="T52" fmla="*/ 0 w 1566"/>
                <a:gd name="T53" fmla="*/ 0 h 324"/>
                <a:gd name="T54" fmla="*/ 0 w 1566"/>
                <a:gd name="T55" fmla="*/ 0 h 324"/>
                <a:gd name="T56" fmla="*/ 0 w 1566"/>
                <a:gd name="T57" fmla="*/ 0 h 324"/>
                <a:gd name="T58" fmla="*/ 0 w 1566"/>
                <a:gd name="T59" fmla="*/ 0 h 324"/>
                <a:gd name="T60" fmla="*/ 0 w 1566"/>
                <a:gd name="T61" fmla="*/ 0 h 324"/>
                <a:gd name="T62" fmla="*/ 0 w 1566"/>
                <a:gd name="T63" fmla="*/ 0 h 324"/>
                <a:gd name="T64" fmla="*/ 0 w 1566"/>
                <a:gd name="T65" fmla="*/ 0 h 3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66" h="324">
                  <a:moveTo>
                    <a:pt x="0" y="37"/>
                  </a:moveTo>
                  <a:lnTo>
                    <a:pt x="41" y="51"/>
                  </a:lnTo>
                  <a:lnTo>
                    <a:pt x="85" y="65"/>
                  </a:lnTo>
                  <a:lnTo>
                    <a:pt x="128" y="79"/>
                  </a:lnTo>
                  <a:lnTo>
                    <a:pt x="174" y="91"/>
                  </a:lnTo>
                  <a:lnTo>
                    <a:pt x="219" y="103"/>
                  </a:lnTo>
                  <a:lnTo>
                    <a:pt x="265" y="114"/>
                  </a:lnTo>
                  <a:lnTo>
                    <a:pt x="313" y="125"/>
                  </a:lnTo>
                  <a:lnTo>
                    <a:pt x="360" y="134"/>
                  </a:lnTo>
                  <a:lnTo>
                    <a:pt x="409" y="144"/>
                  </a:lnTo>
                  <a:lnTo>
                    <a:pt x="457" y="152"/>
                  </a:lnTo>
                  <a:lnTo>
                    <a:pt x="506" y="161"/>
                  </a:lnTo>
                  <a:lnTo>
                    <a:pt x="556" y="169"/>
                  </a:lnTo>
                  <a:lnTo>
                    <a:pt x="606" y="176"/>
                  </a:lnTo>
                  <a:lnTo>
                    <a:pt x="657" y="184"/>
                  </a:lnTo>
                  <a:lnTo>
                    <a:pt x="707" y="191"/>
                  </a:lnTo>
                  <a:lnTo>
                    <a:pt x="758" y="199"/>
                  </a:lnTo>
                  <a:lnTo>
                    <a:pt x="809" y="206"/>
                  </a:lnTo>
                  <a:lnTo>
                    <a:pt x="861" y="212"/>
                  </a:lnTo>
                  <a:lnTo>
                    <a:pt x="911" y="219"/>
                  </a:lnTo>
                  <a:lnTo>
                    <a:pt x="963" y="226"/>
                  </a:lnTo>
                  <a:lnTo>
                    <a:pt x="1014" y="232"/>
                  </a:lnTo>
                  <a:lnTo>
                    <a:pt x="1065" y="239"/>
                  </a:lnTo>
                  <a:lnTo>
                    <a:pt x="1115" y="246"/>
                  </a:lnTo>
                  <a:lnTo>
                    <a:pt x="1166" y="253"/>
                  </a:lnTo>
                  <a:lnTo>
                    <a:pt x="1217" y="261"/>
                  </a:lnTo>
                  <a:lnTo>
                    <a:pt x="1267" y="269"/>
                  </a:lnTo>
                  <a:lnTo>
                    <a:pt x="1317" y="277"/>
                  </a:lnTo>
                  <a:lnTo>
                    <a:pt x="1364" y="285"/>
                  </a:lnTo>
                  <a:lnTo>
                    <a:pt x="1414" y="295"/>
                  </a:lnTo>
                  <a:lnTo>
                    <a:pt x="1461" y="304"/>
                  </a:lnTo>
                  <a:lnTo>
                    <a:pt x="1509" y="314"/>
                  </a:lnTo>
                  <a:lnTo>
                    <a:pt x="1555" y="324"/>
                  </a:lnTo>
                  <a:lnTo>
                    <a:pt x="1566" y="285"/>
                  </a:lnTo>
                  <a:lnTo>
                    <a:pt x="1518" y="275"/>
                  </a:lnTo>
                  <a:lnTo>
                    <a:pt x="1470" y="265"/>
                  </a:lnTo>
                  <a:lnTo>
                    <a:pt x="1423" y="256"/>
                  </a:lnTo>
                  <a:lnTo>
                    <a:pt x="1373" y="247"/>
                  </a:lnTo>
                  <a:lnTo>
                    <a:pt x="1323" y="239"/>
                  </a:lnTo>
                  <a:lnTo>
                    <a:pt x="1274" y="231"/>
                  </a:lnTo>
                  <a:lnTo>
                    <a:pt x="1223" y="223"/>
                  </a:lnTo>
                  <a:lnTo>
                    <a:pt x="1172" y="215"/>
                  </a:lnTo>
                  <a:lnTo>
                    <a:pt x="1122" y="208"/>
                  </a:lnTo>
                  <a:lnTo>
                    <a:pt x="1071" y="201"/>
                  </a:lnTo>
                  <a:lnTo>
                    <a:pt x="1020" y="193"/>
                  </a:lnTo>
                  <a:lnTo>
                    <a:pt x="970" y="187"/>
                  </a:lnTo>
                  <a:lnTo>
                    <a:pt x="918" y="180"/>
                  </a:lnTo>
                  <a:lnTo>
                    <a:pt x="867" y="173"/>
                  </a:lnTo>
                  <a:lnTo>
                    <a:pt x="815" y="167"/>
                  </a:lnTo>
                  <a:lnTo>
                    <a:pt x="765" y="160"/>
                  </a:lnTo>
                  <a:lnTo>
                    <a:pt x="714" y="153"/>
                  </a:lnTo>
                  <a:lnTo>
                    <a:pt x="663" y="146"/>
                  </a:lnTo>
                  <a:lnTo>
                    <a:pt x="613" y="138"/>
                  </a:lnTo>
                  <a:lnTo>
                    <a:pt x="563" y="131"/>
                  </a:lnTo>
                  <a:lnTo>
                    <a:pt x="514" y="123"/>
                  </a:lnTo>
                  <a:lnTo>
                    <a:pt x="466" y="114"/>
                  </a:lnTo>
                  <a:lnTo>
                    <a:pt x="417" y="106"/>
                  </a:lnTo>
                  <a:lnTo>
                    <a:pt x="369" y="95"/>
                  </a:lnTo>
                  <a:lnTo>
                    <a:pt x="321" y="86"/>
                  </a:lnTo>
                  <a:lnTo>
                    <a:pt x="276" y="75"/>
                  </a:lnTo>
                  <a:lnTo>
                    <a:pt x="230" y="65"/>
                  </a:lnTo>
                  <a:lnTo>
                    <a:pt x="184" y="53"/>
                  </a:lnTo>
                  <a:lnTo>
                    <a:pt x="141" y="41"/>
                  </a:lnTo>
                  <a:lnTo>
                    <a:pt x="98" y="29"/>
                  </a:lnTo>
                  <a:lnTo>
                    <a:pt x="56" y="15"/>
                  </a:lnTo>
                  <a:lnTo>
                    <a:pt x="1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8" name="Freeform 277"/>
            <p:cNvSpPr>
              <a:spLocks/>
            </p:cNvSpPr>
            <p:nvPr/>
          </p:nvSpPr>
          <p:spPr bwMode="auto">
            <a:xfrm>
              <a:off x="5363" y="3727"/>
              <a:ext cx="2" cy="3"/>
            </a:xfrm>
            <a:custGeom>
              <a:avLst/>
              <a:gdLst>
                <a:gd name="T0" fmla="*/ 0 w 28"/>
                <a:gd name="T1" fmla="*/ 0 h 38"/>
                <a:gd name="T2" fmla="*/ 0 w 28"/>
                <a:gd name="T3" fmla="*/ 0 h 38"/>
                <a:gd name="T4" fmla="*/ 0 w 28"/>
                <a:gd name="T5" fmla="*/ 0 h 38"/>
                <a:gd name="T6" fmla="*/ 0 w 28"/>
                <a:gd name="T7" fmla="*/ 0 h 38"/>
                <a:gd name="T8" fmla="*/ 0 w 28"/>
                <a:gd name="T9" fmla="*/ 0 h 38"/>
                <a:gd name="T10" fmla="*/ 0 w 28"/>
                <a:gd name="T11" fmla="*/ 0 h 38"/>
                <a:gd name="T12" fmla="*/ 0 w 28"/>
                <a:gd name="T13" fmla="*/ 0 h 38"/>
                <a:gd name="T14" fmla="*/ 0 w 28"/>
                <a:gd name="T15" fmla="*/ 0 h 38"/>
                <a:gd name="T16" fmla="*/ 0 w 28"/>
                <a:gd name="T17" fmla="*/ 0 h 38"/>
                <a:gd name="T18" fmla="*/ 0 w 28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38">
                  <a:moveTo>
                    <a:pt x="28" y="1"/>
                  </a:moveTo>
                  <a:lnTo>
                    <a:pt x="20" y="0"/>
                  </a:lnTo>
                  <a:lnTo>
                    <a:pt x="11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9" name="Freeform 278"/>
            <p:cNvSpPr>
              <a:spLocks/>
            </p:cNvSpPr>
            <p:nvPr/>
          </p:nvSpPr>
          <p:spPr bwMode="auto">
            <a:xfrm>
              <a:off x="5336" y="3665"/>
              <a:ext cx="4" cy="2"/>
            </a:xfrm>
            <a:custGeom>
              <a:avLst/>
              <a:gdLst>
                <a:gd name="T0" fmla="*/ 0 w 41"/>
                <a:gd name="T1" fmla="*/ 0 h 22"/>
                <a:gd name="T2" fmla="*/ 0 w 41"/>
                <a:gd name="T3" fmla="*/ 0 h 22"/>
                <a:gd name="T4" fmla="*/ 0 w 41"/>
                <a:gd name="T5" fmla="*/ 0 h 22"/>
                <a:gd name="T6" fmla="*/ 0 w 41"/>
                <a:gd name="T7" fmla="*/ 0 h 22"/>
                <a:gd name="T8" fmla="*/ 0 w 41"/>
                <a:gd name="T9" fmla="*/ 0 h 22"/>
                <a:gd name="T10" fmla="*/ 0 w 41"/>
                <a:gd name="T11" fmla="*/ 0 h 22"/>
                <a:gd name="T12" fmla="*/ 0 w 41"/>
                <a:gd name="T13" fmla="*/ 0 h 22"/>
                <a:gd name="T14" fmla="*/ 0 w 41"/>
                <a:gd name="T15" fmla="*/ 0 h 22"/>
                <a:gd name="T16" fmla="*/ 0 w 41"/>
                <a:gd name="T17" fmla="*/ 0 h 22"/>
                <a:gd name="T18" fmla="*/ 0 w 41"/>
                <a:gd name="T19" fmla="*/ 0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">
                  <a:moveTo>
                    <a:pt x="41" y="22"/>
                  </a:moveTo>
                  <a:lnTo>
                    <a:pt x="40" y="13"/>
                  </a:lnTo>
                  <a:lnTo>
                    <a:pt x="36" y="6"/>
                  </a:lnTo>
                  <a:lnTo>
                    <a:pt x="29" y="2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8" y="4"/>
                  </a:lnTo>
                  <a:lnTo>
                    <a:pt x="2" y="9"/>
                  </a:lnTo>
                  <a:lnTo>
                    <a:pt x="0" y="18"/>
                  </a:lnTo>
                  <a:lnTo>
                    <a:pt x="4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0" name="Freeform 279"/>
            <p:cNvSpPr>
              <a:spLocks/>
            </p:cNvSpPr>
            <p:nvPr/>
          </p:nvSpPr>
          <p:spPr bwMode="auto">
            <a:xfrm>
              <a:off x="5325" y="3666"/>
              <a:ext cx="15" cy="56"/>
            </a:xfrm>
            <a:custGeom>
              <a:avLst/>
              <a:gdLst>
                <a:gd name="T0" fmla="*/ 0 w 175"/>
                <a:gd name="T1" fmla="*/ 0 h 672"/>
                <a:gd name="T2" fmla="*/ 0 w 175"/>
                <a:gd name="T3" fmla="*/ 0 h 672"/>
                <a:gd name="T4" fmla="*/ 0 w 175"/>
                <a:gd name="T5" fmla="*/ 0 h 672"/>
                <a:gd name="T6" fmla="*/ 0 w 175"/>
                <a:gd name="T7" fmla="*/ 0 h 672"/>
                <a:gd name="T8" fmla="*/ 0 w 175"/>
                <a:gd name="T9" fmla="*/ 0 h 672"/>
                <a:gd name="T10" fmla="*/ 0 w 175"/>
                <a:gd name="T11" fmla="*/ 0 h 672"/>
                <a:gd name="T12" fmla="*/ 0 w 175"/>
                <a:gd name="T13" fmla="*/ 0 h 672"/>
                <a:gd name="T14" fmla="*/ 0 w 175"/>
                <a:gd name="T15" fmla="*/ 0 h 672"/>
                <a:gd name="T16" fmla="*/ 0 w 175"/>
                <a:gd name="T17" fmla="*/ 0 h 672"/>
                <a:gd name="T18" fmla="*/ 0 w 175"/>
                <a:gd name="T19" fmla="*/ 0 h 672"/>
                <a:gd name="T20" fmla="*/ 0 w 175"/>
                <a:gd name="T21" fmla="*/ 0 h 672"/>
                <a:gd name="T22" fmla="*/ 0 w 175"/>
                <a:gd name="T23" fmla="*/ 0 h 672"/>
                <a:gd name="T24" fmla="*/ 0 w 175"/>
                <a:gd name="T25" fmla="*/ 0 h 672"/>
                <a:gd name="T26" fmla="*/ 0 w 175"/>
                <a:gd name="T27" fmla="*/ 0 h 672"/>
                <a:gd name="T28" fmla="*/ 0 w 175"/>
                <a:gd name="T29" fmla="*/ 0 h 672"/>
                <a:gd name="T30" fmla="*/ 0 w 175"/>
                <a:gd name="T31" fmla="*/ 0 h 672"/>
                <a:gd name="T32" fmla="*/ 0 w 175"/>
                <a:gd name="T33" fmla="*/ 0 h 672"/>
                <a:gd name="T34" fmla="*/ 0 w 175"/>
                <a:gd name="T35" fmla="*/ 0 h 672"/>
                <a:gd name="T36" fmla="*/ 0 w 175"/>
                <a:gd name="T37" fmla="*/ 0 h 672"/>
                <a:gd name="T38" fmla="*/ 0 w 175"/>
                <a:gd name="T39" fmla="*/ 0 h 672"/>
                <a:gd name="T40" fmla="*/ 0 w 175"/>
                <a:gd name="T41" fmla="*/ 0 h 672"/>
                <a:gd name="T42" fmla="*/ 0 w 175"/>
                <a:gd name="T43" fmla="*/ 0 h 672"/>
                <a:gd name="T44" fmla="*/ 0 w 175"/>
                <a:gd name="T45" fmla="*/ 0 h 672"/>
                <a:gd name="T46" fmla="*/ 0 w 175"/>
                <a:gd name="T47" fmla="*/ 0 h 672"/>
                <a:gd name="T48" fmla="*/ 0 w 175"/>
                <a:gd name="T49" fmla="*/ 0 h 672"/>
                <a:gd name="T50" fmla="*/ 0 w 175"/>
                <a:gd name="T51" fmla="*/ 0 h 672"/>
                <a:gd name="T52" fmla="*/ 0 w 175"/>
                <a:gd name="T53" fmla="*/ 0 h 672"/>
                <a:gd name="T54" fmla="*/ 0 w 175"/>
                <a:gd name="T55" fmla="*/ 0 h 672"/>
                <a:gd name="T56" fmla="*/ 0 w 175"/>
                <a:gd name="T57" fmla="*/ 0 h 672"/>
                <a:gd name="T58" fmla="*/ 0 w 175"/>
                <a:gd name="T59" fmla="*/ 0 h 672"/>
                <a:gd name="T60" fmla="*/ 0 w 175"/>
                <a:gd name="T61" fmla="*/ 0 h 672"/>
                <a:gd name="T62" fmla="*/ 0 w 175"/>
                <a:gd name="T63" fmla="*/ 0 h 672"/>
                <a:gd name="T64" fmla="*/ 0 w 175"/>
                <a:gd name="T65" fmla="*/ 0 h 672"/>
                <a:gd name="T66" fmla="*/ 0 w 175"/>
                <a:gd name="T67" fmla="*/ 0 h 672"/>
                <a:gd name="T68" fmla="*/ 0 w 175"/>
                <a:gd name="T69" fmla="*/ 0 h 672"/>
                <a:gd name="T70" fmla="*/ 0 w 175"/>
                <a:gd name="T71" fmla="*/ 0 h 672"/>
                <a:gd name="T72" fmla="*/ 0 w 175"/>
                <a:gd name="T73" fmla="*/ 0 h 6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5" h="672">
                  <a:moveTo>
                    <a:pt x="15" y="635"/>
                  </a:moveTo>
                  <a:lnTo>
                    <a:pt x="41" y="660"/>
                  </a:lnTo>
                  <a:lnTo>
                    <a:pt x="54" y="617"/>
                  </a:lnTo>
                  <a:lnTo>
                    <a:pt x="67" y="576"/>
                  </a:lnTo>
                  <a:lnTo>
                    <a:pt x="78" y="534"/>
                  </a:lnTo>
                  <a:lnTo>
                    <a:pt x="89" y="492"/>
                  </a:lnTo>
                  <a:lnTo>
                    <a:pt x="100" y="449"/>
                  </a:lnTo>
                  <a:lnTo>
                    <a:pt x="109" y="407"/>
                  </a:lnTo>
                  <a:lnTo>
                    <a:pt x="118" y="365"/>
                  </a:lnTo>
                  <a:lnTo>
                    <a:pt x="127" y="323"/>
                  </a:lnTo>
                  <a:lnTo>
                    <a:pt x="134" y="281"/>
                  </a:lnTo>
                  <a:lnTo>
                    <a:pt x="141" y="239"/>
                  </a:lnTo>
                  <a:lnTo>
                    <a:pt x="148" y="198"/>
                  </a:lnTo>
                  <a:lnTo>
                    <a:pt x="154" y="158"/>
                  </a:lnTo>
                  <a:lnTo>
                    <a:pt x="160" y="118"/>
                  </a:lnTo>
                  <a:lnTo>
                    <a:pt x="166" y="79"/>
                  </a:lnTo>
                  <a:lnTo>
                    <a:pt x="171" y="41"/>
                  </a:lnTo>
                  <a:lnTo>
                    <a:pt x="175" y="4"/>
                  </a:lnTo>
                  <a:lnTo>
                    <a:pt x="134" y="0"/>
                  </a:lnTo>
                  <a:lnTo>
                    <a:pt x="130" y="37"/>
                  </a:lnTo>
                  <a:lnTo>
                    <a:pt x="125" y="73"/>
                  </a:lnTo>
                  <a:lnTo>
                    <a:pt x="119" y="112"/>
                  </a:lnTo>
                  <a:lnTo>
                    <a:pt x="113" y="152"/>
                  </a:lnTo>
                  <a:lnTo>
                    <a:pt x="107" y="192"/>
                  </a:lnTo>
                  <a:lnTo>
                    <a:pt x="100" y="233"/>
                  </a:lnTo>
                  <a:lnTo>
                    <a:pt x="93" y="275"/>
                  </a:lnTo>
                  <a:lnTo>
                    <a:pt x="86" y="315"/>
                  </a:lnTo>
                  <a:lnTo>
                    <a:pt x="77" y="356"/>
                  </a:lnTo>
                  <a:lnTo>
                    <a:pt x="68" y="399"/>
                  </a:lnTo>
                  <a:lnTo>
                    <a:pt x="59" y="441"/>
                  </a:lnTo>
                  <a:lnTo>
                    <a:pt x="48" y="484"/>
                  </a:lnTo>
                  <a:lnTo>
                    <a:pt x="37" y="524"/>
                  </a:lnTo>
                  <a:lnTo>
                    <a:pt x="26" y="566"/>
                  </a:lnTo>
                  <a:lnTo>
                    <a:pt x="13" y="607"/>
                  </a:lnTo>
                  <a:lnTo>
                    <a:pt x="0" y="648"/>
                  </a:lnTo>
                  <a:lnTo>
                    <a:pt x="27" y="672"/>
                  </a:lnTo>
                  <a:lnTo>
                    <a:pt x="15" y="6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1" name="Freeform 280"/>
            <p:cNvSpPr>
              <a:spLocks/>
            </p:cNvSpPr>
            <p:nvPr/>
          </p:nvSpPr>
          <p:spPr bwMode="auto">
            <a:xfrm>
              <a:off x="5326" y="3709"/>
              <a:ext cx="35" cy="13"/>
            </a:xfrm>
            <a:custGeom>
              <a:avLst/>
              <a:gdLst>
                <a:gd name="T0" fmla="*/ 0 w 412"/>
                <a:gd name="T1" fmla="*/ 0 h 164"/>
                <a:gd name="T2" fmla="*/ 0 w 412"/>
                <a:gd name="T3" fmla="*/ 0 h 164"/>
                <a:gd name="T4" fmla="*/ 0 w 412"/>
                <a:gd name="T5" fmla="*/ 0 h 164"/>
                <a:gd name="T6" fmla="*/ 0 w 412"/>
                <a:gd name="T7" fmla="*/ 0 h 164"/>
                <a:gd name="T8" fmla="*/ 0 w 412"/>
                <a:gd name="T9" fmla="*/ 0 h 164"/>
                <a:gd name="T10" fmla="*/ 0 w 412"/>
                <a:gd name="T11" fmla="*/ 0 h 164"/>
                <a:gd name="T12" fmla="*/ 0 w 412"/>
                <a:gd name="T13" fmla="*/ 0 h 164"/>
                <a:gd name="T14" fmla="*/ 0 w 412"/>
                <a:gd name="T15" fmla="*/ 0 h 164"/>
                <a:gd name="T16" fmla="*/ 0 w 412"/>
                <a:gd name="T17" fmla="*/ 0 h 164"/>
                <a:gd name="T18" fmla="*/ 0 w 412"/>
                <a:gd name="T19" fmla="*/ 0 h 164"/>
                <a:gd name="T20" fmla="*/ 0 w 412"/>
                <a:gd name="T21" fmla="*/ 0 h 164"/>
                <a:gd name="T22" fmla="*/ 0 w 412"/>
                <a:gd name="T23" fmla="*/ 0 h 164"/>
                <a:gd name="T24" fmla="*/ 0 w 412"/>
                <a:gd name="T25" fmla="*/ 0 h 164"/>
                <a:gd name="T26" fmla="*/ 0 w 412"/>
                <a:gd name="T27" fmla="*/ 0 h 164"/>
                <a:gd name="T28" fmla="*/ 0 w 412"/>
                <a:gd name="T29" fmla="*/ 0 h 164"/>
                <a:gd name="T30" fmla="*/ 0 w 412"/>
                <a:gd name="T31" fmla="*/ 0 h 164"/>
                <a:gd name="T32" fmla="*/ 0 w 412"/>
                <a:gd name="T33" fmla="*/ 0 h 164"/>
                <a:gd name="T34" fmla="*/ 0 w 412"/>
                <a:gd name="T35" fmla="*/ 0 h 164"/>
                <a:gd name="T36" fmla="*/ 0 w 412"/>
                <a:gd name="T37" fmla="*/ 0 h 164"/>
                <a:gd name="T38" fmla="*/ 0 w 412"/>
                <a:gd name="T39" fmla="*/ 0 h 164"/>
                <a:gd name="T40" fmla="*/ 0 w 412"/>
                <a:gd name="T41" fmla="*/ 0 h 164"/>
                <a:gd name="T42" fmla="*/ 0 w 412"/>
                <a:gd name="T43" fmla="*/ 0 h 164"/>
                <a:gd name="T44" fmla="*/ 0 w 412"/>
                <a:gd name="T45" fmla="*/ 0 h 164"/>
                <a:gd name="T46" fmla="*/ 0 w 412"/>
                <a:gd name="T47" fmla="*/ 0 h 164"/>
                <a:gd name="T48" fmla="*/ 0 w 412"/>
                <a:gd name="T49" fmla="*/ 0 h 164"/>
                <a:gd name="T50" fmla="*/ 0 w 412"/>
                <a:gd name="T51" fmla="*/ 0 h 164"/>
                <a:gd name="T52" fmla="*/ 0 w 412"/>
                <a:gd name="T53" fmla="*/ 0 h 164"/>
                <a:gd name="T54" fmla="*/ 0 w 412"/>
                <a:gd name="T55" fmla="*/ 0 h 164"/>
                <a:gd name="T56" fmla="*/ 0 w 412"/>
                <a:gd name="T57" fmla="*/ 0 h 164"/>
                <a:gd name="T58" fmla="*/ 0 w 412"/>
                <a:gd name="T59" fmla="*/ 0 h 164"/>
                <a:gd name="T60" fmla="*/ 0 w 412"/>
                <a:gd name="T61" fmla="*/ 0 h 164"/>
                <a:gd name="T62" fmla="*/ 0 w 412"/>
                <a:gd name="T63" fmla="*/ 0 h 164"/>
                <a:gd name="T64" fmla="*/ 0 w 412"/>
                <a:gd name="T65" fmla="*/ 0 h 164"/>
                <a:gd name="T66" fmla="*/ 0 w 412"/>
                <a:gd name="T67" fmla="*/ 0 h 164"/>
                <a:gd name="T68" fmla="*/ 0 w 412"/>
                <a:gd name="T69" fmla="*/ 0 h 1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2" h="164">
                  <a:moveTo>
                    <a:pt x="401" y="0"/>
                  </a:moveTo>
                  <a:lnTo>
                    <a:pt x="376" y="7"/>
                  </a:lnTo>
                  <a:lnTo>
                    <a:pt x="350" y="13"/>
                  </a:lnTo>
                  <a:lnTo>
                    <a:pt x="325" y="21"/>
                  </a:lnTo>
                  <a:lnTo>
                    <a:pt x="300" y="28"/>
                  </a:lnTo>
                  <a:lnTo>
                    <a:pt x="275" y="36"/>
                  </a:lnTo>
                  <a:lnTo>
                    <a:pt x="250" y="44"/>
                  </a:lnTo>
                  <a:lnTo>
                    <a:pt x="225" y="53"/>
                  </a:lnTo>
                  <a:lnTo>
                    <a:pt x="199" y="61"/>
                  </a:lnTo>
                  <a:lnTo>
                    <a:pt x="174" y="70"/>
                  </a:lnTo>
                  <a:lnTo>
                    <a:pt x="149" y="78"/>
                  </a:lnTo>
                  <a:lnTo>
                    <a:pt x="124" y="86"/>
                  </a:lnTo>
                  <a:lnTo>
                    <a:pt x="99" y="95"/>
                  </a:lnTo>
                  <a:lnTo>
                    <a:pt x="75" y="103"/>
                  </a:lnTo>
                  <a:lnTo>
                    <a:pt x="49" y="111"/>
                  </a:lnTo>
                  <a:lnTo>
                    <a:pt x="24" y="119"/>
                  </a:lnTo>
                  <a:lnTo>
                    <a:pt x="0" y="127"/>
                  </a:lnTo>
                  <a:lnTo>
                    <a:pt x="12" y="164"/>
                  </a:lnTo>
                  <a:lnTo>
                    <a:pt x="37" y="156"/>
                  </a:lnTo>
                  <a:lnTo>
                    <a:pt x="62" y="148"/>
                  </a:lnTo>
                  <a:lnTo>
                    <a:pt x="88" y="140"/>
                  </a:lnTo>
                  <a:lnTo>
                    <a:pt x="114" y="132"/>
                  </a:lnTo>
                  <a:lnTo>
                    <a:pt x="139" y="122"/>
                  </a:lnTo>
                  <a:lnTo>
                    <a:pt x="162" y="114"/>
                  </a:lnTo>
                  <a:lnTo>
                    <a:pt x="189" y="106"/>
                  </a:lnTo>
                  <a:lnTo>
                    <a:pt x="214" y="97"/>
                  </a:lnTo>
                  <a:lnTo>
                    <a:pt x="238" y="89"/>
                  </a:lnTo>
                  <a:lnTo>
                    <a:pt x="263" y="82"/>
                  </a:lnTo>
                  <a:lnTo>
                    <a:pt x="288" y="75"/>
                  </a:lnTo>
                  <a:lnTo>
                    <a:pt x="313" y="67"/>
                  </a:lnTo>
                  <a:lnTo>
                    <a:pt x="338" y="60"/>
                  </a:lnTo>
                  <a:lnTo>
                    <a:pt x="363" y="52"/>
                  </a:lnTo>
                  <a:lnTo>
                    <a:pt x="387" y="46"/>
                  </a:lnTo>
                  <a:lnTo>
                    <a:pt x="412" y="3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2" name="Freeform 281"/>
            <p:cNvSpPr>
              <a:spLocks/>
            </p:cNvSpPr>
            <p:nvPr/>
          </p:nvSpPr>
          <p:spPr bwMode="auto">
            <a:xfrm>
              <a:off x="5326" y="3719"/>
              <a:ext cx="3" cy="4"/>
            </a:xfrm>
            <a:custGeom>
              <a:avLst/>
              <a:gdLst>
                <a:gd name="T0" fmla="*/ 0 w 25"/>
                <a:gd name="T1" fmla="*/ 0 h 39"/>
                <a:gd name="T2" fmla="*/ 0 w 25"/>
                <a:gd name="T3" fmla="*/ 0 h 39"/>
                <a:gd name="T4" fmla="*/ 0 w 25"/>
                <a:gd name="T5" fmla="*/ 0 h 39"/>
                <a:gd name="T6" fmla="*/ 0 w 25"/>
                <a:gd name="T7" fmla="*/ 0 h 39"/>
                <a:gd name="T8" fmla="*/ 0 w 25"/>
                <a:gd name="T9" fmla="*/ 0 h 39"/>
                <a:gd name="T10" fmla="*/ 0 w 25"/>
                <a:gd name="T11" fmla="*/ 0 h 39"/>
                <a:gd name="T12" fmla="*/ 0 w 25"/>
                <a:gd name="T13" fmla="*/ 0 h 39"/>
                <a:gd name="T14" fmla="*/ 0 w 25"/>
                <a:gd name="T15" fmla="*/ 0 h 39"/>
                <a:gd name="T16" fmla="*/ 0 w 25"/>
                <a:gd name="T17" fmla="*/ 0 h 39"/>
                <a:gd name="T18" fmla="*/ 0 w 25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39">
                  <a:moveTo>
                    <a:pt x="10" y="39"/>
                  </a:moveTo>
                  <a:lnTo>
                    <a:pt x="19" y="35"/>
                  </a:lnTo>
                  <a:lnTo>
                    <a:pt x="24" y="30"/>
                  </a:lnTo>
                  <a:lnTo>
                    <a:pt x="25" y="23"/>
                  </a:lnTo>
                  <a:lnTo>
                    <a:pt x="25" y="15"/>
                  </a:lnTo>
                  <a:lnTo>
                    <a:pt x="22" y="9"/>
                  </a:lnTo>
                  <a:lnTo>
                    <a:pt x="17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3" name="Freeform 282"/>
            <p:cNvSpPr>
              <a:spLocks/>
            </p:cNvSpPr>
            <p:nvPr/>
          </p:nvSpPr>
          <p:spPr bwMode="auto">
            <a:xfrm>
              <a:off x="5329" y="3317"/>
              <a:ext cx="187" cy="321"/>
            </a:xfrm>
            <a:custGeom>
              <a:avLst/>
              <a:gdLst>
                <a:gd name="T0" fmla="*/ 0 w 2240"/>
                <a:gd name="T1" fmla="*/ 0 h 3850"/>
                <a:gd name="T2" fmla="*/ 0 w 2240"/>
                <a:gd name="T3" fmla="*/ 0 h 3850"/>
                <a:gd name="T4" fmla="*/ 0 w 2240"/>
                <a:gd name="T5" fmla="*/ 0 h 3850"/>
                <a:gd name="T6" fmla="*/ 0 w 2240"/>
                <a:gd name="T7" fmla="*/ 0 h 3850"/>
                <a:gd name="T8" fmla="*/ 0 w 2240"/>
                <a:gd name="T9" fmla="*/ 0 h 3850"/>
                <a:gd name="T10" fmla="*/ 0 w 2240"/>
                <a:gd name="T11" fmla="*/ 0 h 3850"/>
                <a:gd name="T12" fmla="*/ 0 w 2240"/>
                <a:gd name="T13" fmla="*/ 0 h 3850"/>
                <a:gd name="T14" fmla="*/ 0 w 2240"/>
                <a:gd name="T15" fmla="*/ 0 h 3850"/>
                <a:gd name="T16" fmla="*/ 0 w 2240"/>
                <a:gd name="T17" fmla="*/ 0 h 3850"/>
                <a:gd name="T18" fmla="*/ 0 w 2240"/>
                <a:gd name="T19" fmla="*/ 0 h 3850"/>
                <a:gd name="T20" fmla="*/ 0 w 2240"/>
                <a:gd name="T21" fmla="*/ 0 h 3850"/>
                <a:gd name="T22" fmla="*/ 0 w 2240"/>
                <a:gd name="T23" fmla="*/ 0 h 3850"/>
                <a:gd name="T24" fmla="*/ 0 w 2240"/>
                <a:gd name="T25" fmla="*/ 0 h 3850"/>
                <a:gd name="T26" fmla="*/ 0 w 2240"/>
                <a:gd name="T27" fmla="*/ 0 h 3850"/>
                <a:gd name="T28" fmla="*/ 0 w 2240"/>
                <a:gd name="T29" fmla="*/ 0 h 3850"/>
                <a:gd name="T30" fmla="*/ 0 w 2240"/>
                <a:gd name="T31" fmla="*/ 0 h 3850"/>
                <a:gd name="T32" fmla="*/ 0 w 2240"/>
                <a:gd name="T33" fmla="*/ 0 h 3850"/>
                <a:gd name="T34" fmla="*/ 0 w 2240"/>
                <a:gd name="T35" fmla="*/ 0 h 3850"/>
                <a:gd name="T36" fmla="*/ 0 w 2240"/>
                <a:gd name="T37" fmla="*/ 0 h 3850"/>
                <a:gd name="T38" fmla="*/ 0 w 2240"/>
                <a:gd name="T39" fmla="*/ 0 h 3850"/>
                <a:gd name="T40" fmla="*/ 0 w 2240"/>
                <a:gd name="T41" fmla="*/ 0 h 3850"/>
                <a:gd name="T42" fmla="*/ 0 w 2240"/>
                <a:gd name="T43" fmla="*/ 0 h 3850"/>
                <a:gd name="T44" fmla="*/ 0 w 2240"/>
                <a:gd name="T45" fmla="*/ 0 h 3850"/>
                <a:gd name="T46" fmla="*/ 0 w 2240"/>
                <a:gd name="T47" fmla="*/ 0 h 3850"/>
                <a:gd name="T48" fmla="*/ 0 w 2240"/>
                <a:gd name="T49" fmla="*/ 0 h 3850"/>
                <a:gd name="T50" fmla="*/ 0 w 2240"/>
                <a:gd name="T51" fmla="*/ 0 h 3850"/>
                <a:gd name="T52" fmla="*/ 0 w 2240"/>
                <a:gd name="T53" fmla="*/ 0 h 3850"/>
                <a:gd name="T54" fmla="*/ 0 w 2240"/>
                <a:gd name="T55" fmla="*/ 0 h 3850"/>
                <a:gd name="T56" fmla="*/ 0 w 2240"/>
                <a:gd name="T57" fmla="*/ 0 h 3850"/>
                <a:gd name="T58" fmla="*/ 0 w 2240"/>
                <a:gd name="T59" fmla="*/ 0 h 3850"/>
                <a:gd name="T60" fmla="*/ 0 w 2240"/>
                <a:gd name="T61" fmla="*/ 0 h 3850"/>
                <a:gd name="T62" fmla="*/ 0 w 2240"/>
                <a:gd name="T63" fmla="*/ 0 h 3850"/>
                <a:gd name="T64" fmla="*/ 0 w 2240"/>
                <a:gd name="T65" fmla="*/ 0 h 3850"/>
                <a:gd name="T66" fmla="*/ 0 w 2240"/>
                <a:gd name="T67" fmla="*/ 0 h 3850"/>
                <a:gd name="T68" fmla="*/ 0 w 2240"/>
                <a:gd name="T69" fmla="*/ 0 h 3850"/>
                <a:gd name="T70" fmla="*/ 0 w 2240"/>
                <a:gd name="T71" fmla="*/ 0 h 3850"/>
                <a:gd name="T72" fmla="*/ 0 w 2240"/>
                <a:gd name="T73" fmla="*/ 0 h 3850"/>
                <a:gd name="T74" fmla="*/ 0 w 2240"/>
                <a:gd name="T75" fmla="*/ 0 h 3850"/>
                <a:gd name="T76" fmla="*/ 0 w 2240"/>
                <a:gd name="T77" fmla="*/ 0 h 3850"/>
                <a:gd name="T78" fmla="*/ 0 w 2240"/>
                <a:gd name="T79" fmla="*/ 0 h 3850"/>
                <a:gd name="T80" fmla="*/ 0 w 2240"/>
                <a:gd name="T81" fmla="*/ 0 h 3850"/>
                <a:gd name="T82" fmla="*/ 0 w 2240"/>
                <a:gd name="T83" fmla="*/ 0 h 3850"/>
                <a:gd name="T84" fmla="*/ 0 w 2240"/>
                <a:gd name="T85" fmla="*/ 0 h 3850"/>
                <a:gd name="T86" fmla="*/ 0 w 2240"/>
                <a:gd name="T87" fmla="*/ 0 h 3850"/>
                <a:gd name="T88" fmla="*/ 0 w 2240"/>
                <a:gd name="T89" fmla="*/ 0 h 3850"/>
                <a:gd name="T90" fmla="*/ 0 w 2240"/>
                <a:gd name="T91" fmla="*/ 0 h 3850"/>
                <a:gd name="T92" fmla="*/ 0 w 2240"/>
                <a:gd name="T93" fmla="*/ 0 h 3850"/>
                <a:gd name="T94" fmla="*/ 0 w 2240"/>
                <a:gd name="T95" fmla="*/ 0 h 3850"/>
                <a:gd name="T96" fmla="*/ 0 w 2240"/>
                <a:gd name="T97" fmla="*/ 0 h 3850"/>
                <a:gd name="T98" fmla="*/ 0 w 2240"/>
                <a:gd name="T99" fmla="*/ 0 h 3850"/>
                <a:gd name="T100" fmla="*/ 0 w 2240"/>
                <a:gd name="T101" fmla="*/ 0 h 3850"/>
                <a:gd name="T102" fmla="*/ 0 w 2240"/>
                <a:gd name="T103" fmla="*/ 0 h 3850"/>
                <a:gd name="T104" fmla="*/ 0 w 2240"/>
                <a:gd name="T105" fmla="*/ 0 h 3850"/>
                <a:gd name="T106" fmla="*/ 0 w 2240"/>
                <a:gd name="T107" fmla="*/ 0 h 3850"/>
                <a:gd name="T108" fmla="*/ 0 w 2240"/>
                <a:gd name="T109" fmla="*/ 0 h 3850"/>
                <a:gd name="T110" fmla="*/ 0 w 2240"/>
                <a:gd name="T111" fmla="*/ 0 h 38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40" h="3850">
                  <a:moveTo>
                    <a:pt x="0" y="0"/>
                  </a:moveTo>
                  <a:lnTo>
                    <a:pt x="82" y="105"/>
                  </a:lnTo>
                  <a:lnTo>
                    <a:pt x="163" y="211"/>
                  </a:lnTo>
                  <a:lnTo>
                    <a:pt x="244" y="319"/>
                  </a:lnTo>
                  <a:lnTo>
                    <a:pt x="324" y="427"/>
                  </a:lnTo>
                  <a:lnTo>
                    <a:pt x="404" y="537"/>
                  </a:lnTo>
                  <a:lnTo>
                    <a:pt x="482" y="648"/>
                  </a:lnTo>
                  <a:lnTo>
                    <a:pt x="562" y="759"/>
                  </a:lnTo>
                  <a:lnTo>
                    <a:pt x="640" y="871"/>
                  </a:lnTo>
                  <a:lnTo>
                    <a:pt x="717" y="985"/>
                  </a:lnTo>
                  <a:lnTo>
                    <a:pt x="794" y="1100"/>
                  </a:lnTo>
                  <a:lnTo>
                    <a:pt x="871" y="1216"/>
                  </a:lnTo>
                  <a:lnTo>
                    <a:pt x="946" y="1332"/>
                  </a:lnTo>
                  <a:lnTo>
                    <a:pt x="1021" y="1450"/>
                  </a:lnTo>
                  <a:lnTo>
                    <a:pt x="1094" y="1568"/>
                  </a:lnTo>
                  <a:lnTo>
                    <a:pt x="1167" y="1687"/>
                  </a:lnTo>
                  <a:lnTo>
                    <a:pt x="1238" y="1807"/>
                  </a:lnTo>
                  <a:lnTo>
                    <a:pt x="1310" y="1929"/>
                  </a:lnTo>
                  <a:lnTo>
                    <a:pt x="1380" y="2051"/>
                  </a:lnTo>
                  <a:lnTo>
                    <a:pt x="1449" y="2174"/>
                  </a:lnTo>
                  <a:lnTo>
                    <a:pt x="1517" y="2299"/>
                  </a:lnTo>
                  <a:lnTo>
                    <a:pt x="1582" y="2423"/>
                  </a:lnTo>
                  <a:lnTo>
                    <a:pt x="1648" y="2549"/>
                  </a:lnTo>
                  <a:lnTo>
                    <a:pt x="1713" y="2675"/>
                  </a:lnTo>
                  <a:lnTo>
                    <a:pt x="1776" y="2802"/>
                  </a:lnTo>
                  <a:lnTo>
                    <a:pt x="1837" y="2931"/>
                  </a:lnTo>
                  <a:lnTo>
                    <a:pt x="1897" y="3060"/>
                  </a:lnTo>
                  <a:lnTo>
                    <a:pt x="1957" y="3190"/>
                  </a:lnTo>
                  <a:lnTo>
                    <a:pt x="2014" y="3320"/>
                  </a:lnTo>
                  <a:lnTo>
                    <a:pt x="2070" y="3451"/>
                  </a:lnTo>
                  <a:lnTo>
                    <a:pt x="2125" y="3584"/>
                  </a:lnTo>
                  <a:lnTo>
                    <a:pt x="2178" y="3716"/>
                  </a:lnTo>
                  <a:lnTo>
                    <a:pt x="2230" y="3850"/>
                  </a:lnTo>
                  <a:lnTo>
                    <a:pt x="2236" y="3771"/>
                  </a:lnTo>
                  <a:lnTo>
                    <a:pt x="2239" y="3691"/>
                  </a:lnTo>
                  <a:lnTo>
                    <a:pt x="2240" y="3611"/>
                  </a:lnTo>
                  <a:lnTo>
                    <a:pt x="2238" y="3531"/>
                  </a:lnTo>
                  <a:lnTo>
                    <a:pt x="2235" y="3450"/>
                  </a:lnTo>
                  <a:lnTo>
                    <a:pt x="2228" y="3371"/>
                  </a:lnTo>
                  <a:lnTo>
                    <a:pt x="2219" y="3291"/>
                  </a:lnTo>
                  <a:lnTo>
                    <a:pt x="2207" y="3211"/>
                  </a:lnTo>
                  <a:lnTo>
                    <a:pt x="2193" y="3132"/>
                  </a:lnTo>
                  <a:lnTo>
                    <a:pt x="2177" y="3053"/>
                  </a:lnTo>
                  <a:lnTo>
                    <a:pt x="2158" y="2974"/>
                  </a:lnTo>
                  <a:lnTo>
                    <a:pt x="2138" y="2897"/>
                  </a:lnTo>
                  <a:lnTo>
                    <a:pt x="2114" y="2820"/>
                  </a:lnTo>
                  <a:lnTo>
                    <a:pt x="2088" y="2744"/>
                  </a:lnTo>
                  <a:lnTo>
                    <a:pt x="2061" y="2669"/>
                  </a:lnTo>
                  <a:lnTo>
                    <a:pt x="2031" y="2595"/>
                  </a:lnTo>
                  <a:lnTo>
                    <a:pt x="2004" y="2531"/>
                  </a:lnTo>
                  <a:lnTo>
                    <a:pt x="1976" y="2469"/>
                  </a:lnTo>
                  <a:lnTo>
                    <a:pt x="1947" y="2405"/>
                  </a:lnTo>
                  <a:lnTo>
                    <a:pt x="1918" y="2342"/>
                  </a:lnTo>
                  <a:lnTo>
                    <a:pt x="1887" y="2280"/>
                  </a:lnTo>
                  <a:lnTo>
                    <a:pt x="1856" y="2217"/>
                  </a:lnTo>
                  <a:lnTo>
                    <a:pt x="1824" y="2154"/>
                  </a:lnTo>
                  <a:lnTo>
                    <a:pt x="1792" y="2093"/>
                  </a:lnTo>
                  <a:lnTo>
                    <a:pt x="1759" y="2030"/>
                  </a:lnTo>
                  <a:lnTo>
                    <a:pt x="1725" y="1968"/>
                  </a:lnTo>
                  <a:lnTo>
                    <a:pt x="1691" y="1907"/>
                  </a:lnTo>
                  <a:lnTo>
                    <a:pt x="1656" y="1846"/>
                  </a:lnTo>
                  <a:lnTo>
                    <a:pt x="1620" y="1785"/>
                  </a:lnTo>
                  <a:lnTo>
                    <a:pt x="1585" y="1724"/>
                  </a:lnTo>
                  <a:lnTo>
                    <a:pt x="1548" y="1664"/>
                  </a:lnTo>
                  <a:lnTo>
                    <a:pt x="1511" y="1603"/>
                  </a:lnTo>
                  <a:lnTo>
                    <a:pt x="1474" y="1544"/>
                  </a:lnTo>
                  <a:lnTo>
                    <a:pt x="1435" y="1484"/>
                  </a:lnTo>
                  <a:lnTo>
                    <a:pt x="1396" y="1424"/>
                  </a:lnTo>
                  <a:lnTo>
                    <a:pt x="1357" y="1366"/>
                  </a:lnTo>
                  <a:lnTo>
                    <a:pt x="1317" y="1307"/>
                  </a:lnTo>
                  <a:lnTo>
                    <a:pt x="1277" y="1248"/>
                  </a:lnTo>
                  <a:lnTo>
                    <a:pt x="1237" y="1190"/>
                  </a:lnTo>
                  <a:lnTo>
                    <a:pt x="1196" y="1132"/>
                  </a:lnTo>
                  <a:lnTo>
                    <a:pt x="1155" y="1074"/>
                  </a:lnTo>
                  <a:lnTo>
                    <a:pt x="1113" y="1018"/>
                  </a:lnTo>
                  <a:lnTo>
                    <a:pt x="1071" y="961"/>
                  </a:lnTo>
                  <a:lnTo>
                    <a:pt x="1029" y="905"/>
                  </a:lnTo>
                  <a:lnTo>
                    <a:pt x="987" y="848"/>
                  </a:lnTo>
                  <a:lnTo>
                    <a:pt x="944" y="792"/>
                  </a:lnTo>
                  <a:lnTo>
                    <a:pt x="901" y="737"/>
                  </a:lnTo>
                  <a:lnTo>
                    <a:pt x="858" y="682"/>
                  </a:lnTo>
                  <a:lnTo>
                    <a:pt x="835" y="655"/>
                  </a:lnTo>
                  <a:lnTo>
                    <a:pt x="812" y="628"/>
                  </a:lnTo>
                  <a:lnTo>
                    <a:pt x="789" y="600"/>
                  </a:lnTo>
                  <a:lnTo>
                    <a:pt x="765" y="573"/>
                  </a:lnTo>
                  <a:lnTo>
                    <a:pt x="739" y="546"/>
                  </a:lnTo>
                  <a:lnTo>
                    <a:pt x="714" y="518"/>
                  </a:lnTo>
                  <a:lnTo>
                    <a:pt x="688" y="491"/>
                  </a:lnTo>
                  <a:lnTo>
                    <a:pt x="661" y="465"/>
                  </a:lnTo>
                  <a:lnTo>
                    <a:pt x="634" y="438"/>
                  </a:lnTo>
                  <a:lnTo>
                    <a:pt x="606" y="412"/>
                  </a:lnTo>
                  <a:lnTo>
                    <a:pt x="578" y="386"/>
                  </a:lnTo>
                  <a:lnTo>
                    <a:pt x="550" y="361"/>
                  </a:lnTo>
                  <a:lnTo>
                    <a:pt x="522" y="335"/>
                  </a:lnTo>
                  <a:lnTo>
                    <a:pt x="494" y="311"/>
                  </a:lnTo>
                  <a:lnTo>
                    <a:pt x="465" y="288"/>
                  </a:lnTo>
                  <a:lnTo>
                    <a:pt x="436" y="264"/>
                  </a:lnTo>
                  <a:lnTo>
                    <a:pt x="407" y="241"/>
                  </a:lnTo>
                  <a:lnTo>
                    <a:pt x="379" y="219"/>
                  </a:lnTo>
                  <a:lnTo>
                    <a:pt x="350" y="198"/>
                  </a:lnTo>
                  <a:lnTo>
                    <a:pt x="320" y="177"/>
                  </a:lnTo>
                  <a:lnTo>
                    <a:pt x="292" y="156"/>
                  </a:lnTo>
                  <a:lnTo>
                    <a:pt x="263" y="137"/>
                  </a:lnTo>
                  <a:lnTo>
                    <a:pt x="235" y="119"/>
                  </a:lnTo>
                  <a:lnTo>
                    <a:pt x="207" y="102"/>
                  </a:lnTo>
                  <a:lnTo>
                    <a:pt x="180" y="86"/>
                  </a:lnTo>
                  <a:lnTo>
                    <a:pt x="152" y="69"/>
                  </a:lnTo>
                  <a:lnTo>
                    <a:pt x="126" y="55"/>
                  </a:lnTo>
                  <a:lnTo>
                    <a:pt x="99" y="42"/>
                  </a:lnTo>
                  <a:lnTo>
                    <a:pt x="73" y="30"/>
                  </a:lnTo>
                  <a:lnTo>
                    <a:pt x="49" y="19"/>
                  </a:lnTo>
                  <a:lnTo>
                    <a:pt x="2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4" name="Freeform 283"/>
            <p:cNvSpPr>
              <a:spLocks/>
            </p:cNvSpPr>
            <p:nvPr/>
          </p:nvSpPr>
          <p:spPr bwMode="auto">
            <a:xfrm>
              <a:off x="5455" y="3508"/>
              <a:ext cx="3" cy="3"/>
            </a:xfrm>
            <a:custGeom>
              <a:avLst/>
              <a:gdLst>
                <a:gd name="T0" fmla="*/ 0 w 39"/>
                <a:gd name="T1" fmla="*/ 0 h 28"/>
                <a:gd name="T2" fmla="*/ 0 w 39"/>
                <a:gd name="T3" fmla="*/ 0 h 28"/>
                <a:gd name="T4" fmla="*/ 0 w 39"/>
                <a:gd name="T5" fmla="*/ 0 h 28"/>
                <a:gd name="T6" fmla="*/ 0 w 39"/>
                <a:gd name="T7" fmla="*/ 0 h 28"/>
                <a:gd name="T8" fmla="*/ 0 w 39"/>
                <a:gd name="T9" fmla="*/ 0 h 28"/>
                <a:gd name="T10" fmla="*/ 0 w 39"/>
                <a:gd name="T11" fmla="*/ 0 h 28"/>
                <a:gd name="T12" fmla="*/ 0 w 39"/>
                <a:gd name="T13" fmla="*/ 0 h 28"/>
                <a:gd name="T14" fmla="*/ 0 w 39"/>
                <a:gd name="T15" fmla="*/ 0 h 28"/>
                <a:gd name="T16" fmla="*/ 0 w 39"/>
                <a:gd name="T17" fmla="*/ 0 h 28"/>
                <a:gd name="T18" fmla="*/ 0 w 39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28">
                  <a:moveTo>
                    <a:pt x="39" y="10"/>
                  </a:moveTo>
                  <a:lnTo>
                    <a:pt x="33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4" y="7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5" name="Freeform 284"/>
            <p:cNvSpPr>
              <a:spLocks/>
            </p:cNvSpPr>
            <p:nvPr/>
          </p:nvSpPr>
          <p:spPr bwMode="auto">
            <a:xfrm>
              <a:off x="5455" y="3509"/>
              <a:ext cx="62" cy="129"/>
            </a:xfrm>
            <a:custGeom>
              <a:avLst/>
              <a:gdLst>
                <a:gd name="T0" fmla="*/ 0 w 744"/>
                <a:gd name="T1" fmla="*/ 0 h 1551"/>
                <a:gd name="T2" fmla="*/ 0 w 744"/>
                <a:gd name="T3" fmla="*/ 0 h 1551"/>
                <a:gd name="T4" fmla="*/ 0 w 744"/>
                <a:gd name="T5" fmla="*/ 0 h 1551"/>
                <a:gd name="T6" fmla="*/ 0 w 744"/>
                <a:gd name="T7" fmla="*/ 0 h 1551"/>
                <a:gd name="T8" fmla="*/ 0 w 744"/>
                <a:gd name="T9" fmla="*/ 0 h 1551"/>
                <a:gd name="T10" fmla="*/ 0 w 744"/>
                <a:gd name="T11" fmla="*/ 0 h 1551"/>
                <a:gd name="T12" fmla="*/ 0 w 744"/>
                <a:gd name="T13" fmla="*/ 0 h 1551"/>
                <a:gd name="T14" fmla="*/ 0 w 744"/>
                <a:gd name="T15" fmla="*/ 0 h 1551"/>
                <a:gd name="T16" fmla="*/ 0 w 744"/>
                <a:gd name="T17" fmla="*/ 0 h 1551"/>
                <a:gd name="T18" fmla="*/ 0 w 744"/>
                <a:gd name="T19" fmla="*/ 0 h 1551"/>
                <a:gd name="T20" fmla="*/ 0 w 744"/>
                <a:gd name="T21" fmla="*/ 0 h 1551"/>
                <a:gd name="T22" fmla="*/ 0 w 744"/>
                <a:gd name="T23" fmla="*/ 0 h 1551"/>
                <a:gd name="T24" fmla="*/ 0 w 744"/>
                <a:gd name="T25" fmla="*/ 0 h 1551"/>
                <a:gd name="T26" fmla="*/ 0 w 744"/>
                <a:gd name="T27" fmla="*/ 0 h 1551"/>
                <a:gd name="T28" fmla="*/ 0 w 744"/>
                <a:gd name="T29" fmla="*/ 0 h 1551"/>
                <a:gd name="T30" fmla="*/ 0 w 744"/>
                <a:gd name="T31" fmla="*/ 0 h 1551"/>
                <a:gd name="T32" fmla="*/ 0 w 744"/>
                <a:gd name="T33" fmla="*/ 0 h 1551"/>
                <a:gd name="T34" fmla="*/ 0 w 744"/>
                <a:gd name="T35" fmla="*/ 0 h 1551"/>
                <a:gd name="T36" fmla="*/ 0 w 744"/>
                <a:gd name="T37" fmla="*/ 0 h 1551"/>
                <a:gd name="T38" fmla="*/ 0 w 744"/>
                <a:gd name="T39" fmla="*/ 0 h 1551"/>
                <a:gd name="T40" fmla="*/ 0 w 744"/>
                <a:gd name="T41" fmla="*/ 0 h 1551"/>
                <a:gd name="T42" fmla="*/ 0 w 744"/>
                <a:gd name="T43" fmla="*/ 0 h 1551"/>
                <a:gd name="T44" fmla="*/ 0 w 744"/>
                <a:gd name="T45" fmla="*/ 0 h 1551"/>
                <a:gd name="T46" fmla="*/ 0 w 744"/>
                <a:gd name="T47" fmla="*/ 0 h 1551"/>
                <a:gd name="T48" fmla="*/ 0 w 744"/>
                <a:gd name="T49" fmla="*/ 0 h 1551"/>
                <a:gd name="T50" fmla="*/ 0 w 744"/>
                <a:gd name="T51" fmla="*/ 0 h 1551"/>
                <a:gd name="T52" fmla="*/ 0 w 744"/>
                <a:gd name="T53" fmla="*/ 0 h 1551"/>
                <a:gd name="T54" fmla="*/ 0 w 744"/>
                <a:gd name="T55" fmla="*/ 0 h 1551"/>
                <a:gd name="T56" fmla="*/ 0 w 744"/>
                <a:gd name="T57" fmla="*/ 0 h 1551"/>
                <a:gd name="T58" fmla="*/ 0 w 744"/>
                <a:gd name="T59" fmla="*/ 0 h 1551"/>
                <a:gd name="T60" fmla="*/ 0 w 744"/>
                <a:gd name="T61" fmla="*/ 0 h 1551"/>
                <a:gd name="T62" fmla="*/ 0 w 744"/>
                <a:gd name="T63" fmla="*/ 0 h 1551"/>
                <a:gd name="T64" fmla="*/ 0 w 744"/>
                <a:gd name="T65" fmla="*/ 0 h 1551"/>
                <a:gd name="T66" fmla="*/ 0 w 744"/>
                <a:gd name="T67" fmla="*/ 0 h 15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44" h="1551">
                  <a:moveTo>
                    <a:pt x="703" y="1543"/>
                  </a:moveTo>
                  <a:lnTo>
                    <a:pt x="743" y="1539"/>
                  </a:lnTo>
                  <a:lnTo>
                    <a:pt x="725" y="1488"/>
                  </a:lnTo>
                  <a:lnTo>
                    <a:pt x="705" y="1439"/>
                  </a:lnTo>
                  <a:lnTo>
                    <a:pt x="686" y="1389"/>
                  </a:lnTo>
                  <a:lnTo>
                    <a:pt x="667" y="1341"/>
                  </a:lnTo>
                  <a:lnTo>
                    <a:pt x="647" y="1291"/>
                  </a:lnTo>
                  <a:lnTo>
                    <a:pt x="627" y="1241"/>
                  </a:lnTo>
                  <a:lnTo>
                    <a:pt x="606" y="1193"/>
                  </a:lnTo>
                  <a:lnTo>
                    <a:pt x="586" y="1144"/>
                  </a:lnTo>
                  <a:lnTo>
                    <a:pt x="565" y="1095"/>
                  </a:lnTo>
                  <a:lnTo>
                    <a:pt x="545" y="1046"/>
                  </a:lnTo>
                  <a:lnTo>
                    <a:pt x="523" y="998"/>
                  </a:lnTo>
                  <a:lnTo>
                    <a:pt x="503" y="949"/>
                  </a:lnTo>
                  <a:lnTo>
                    <a:pt x="481" y="900"/>
                  </a:lnTo>
                  <a:lnTo>
                    <a:pt x="459" y="852"/>
                  </a:lnTo>
                  <a:lnTo>
                    <a:pt x="437" y="804"/>
                  </a:lnTo>
                  <a:lnTo>
                    <a:pt x="415" y="755"/>
                  </a:lnTo>
                  <a:lnTo>
                    <a:pt x="393" y="708"/>
                  </a:lnTo>
                  <a:lnTo>
                    <a:pt x="370" y="660"/>
                  </a:lnTo>
                  <a:lnTo>
                    <a:pt x="347" y="612"/>
                  </a:lnTo>
                  <a:lnTo>
                    <a:pt x="325" y="564"/>
                  </a:lnTo>
                  <a:lnTo>
                    <a:pt x="302" y="517"/>
                  </a:lnTo>
                  <a:lnTo>
                    <a:pt x="278" y="469"/>
                  </a:lnTo>
                  <a:lnTo>
                    <a:pt x="256" y="422"/>
                  </a:lnTo>
                  <a:lnTo>
                    <a:pt x="232" y="375"/>
                  </a:lnTo>
                  <a:lnTo>
                    <a:pt x="208" y="327"/>
                  </a:lnTo>
                  <a:lnTo>
                    <a:pt x="184" y="281"/>
                  </a:lnTo>
                  <a:lnTo>
                    <a:pt x="161" y="233"/>
                  </a:lnTo>
                  <a:lnTo>
                    <a:pt x="135" y="186"/>
                  </a:lnTo>
                  <a:lnTo>
                    <a:pt x="111" y="139"/>
                  </a:lnTo>
                  <a:lnTo>
                    <a:pt x="86" y="93"/>
                  </a:lnTo>
                  <a:lnTo>
                    <a:pt x="61" y="46"/>
                  </a:lnTo>
                  <a:lnTo>
                    <a:pt x="37" y="0"/>
                  </a:lnTo>
                  <a:lnTo>
                    <a:pt x="0" y="18"/>
                  </a:lnTo>
                  <a:lnTo>
                    <a:pt x="25" y="65"/>
                  </a:lnTo>
                  <a:lnTo>
                    <a:pt x="50" y="111"/>
                  </a:lnTo>
                  <a:lnTo>
                    <a:pt x="74" y="158"/>
                  </a:lnTo>
                  <a:lnTo>
                    <a:pt x="98" y="204"/>
                  </a:lnTo>
                  <a:lnTo>
                    <a:pt x="122" y="250"/>
                  </a:lnTo>
                  <a:lnTo>
                    <a:pt x="146" y="297"/>
                  </a:lnTo>
                  <a:lnTo>
                    <a:pt x="169" y="344"/>
                  </a:lnTo>
                  <a:lnTo>
                    <a:pt x="193" y="391"/>
                  </a:lnTo>
                  <a:lnTo>
                    <a:pt x="217" y="438"/>
                  </a:lnTo>
                  <a:lnTo>
                    <a:pt x="239" y="485"/>
                  </a:lnTo>
                  <a:lnTo>
                    <a:pt x="263" y="533"/>
                  </a:lnTo>
                  <a:lnTo>
                    <a:pt x="286" y="580"/>
                  </a:lnTo>
                  <a:lnTo>
                    <a:pt x="308" y="628"/>
                  </a:lnTo>
                  <a:lnTo>
                    <a:pt x="331" y="676"/>
                  </a:lnTo>
                  <a:lnTo>
                    <a:pt x="354" y="724"/>
                  </a:lnTo>
                  <a:lnTo>
                    <a:pt x="376" y="771"/>
                  </a:lnTo>
                  <a:lnTo>
                    <a:pt x="398" y="820"/>
                  </a:lnTo>
                  <a:lnTo>
                    <a:pt x="421" y="868"/>
                  </a:lnTo>
                  <a:lnTo>
                    <a:pt x="442" y="916"/>
                  </a:lnTo>
                  <a:lnTo>
                    <a:pt x="464" y="963"/>
                  </a:lnTo>
                  <a:lnTo>
                    <a:pt x="484" y="1012"/>
                  </a:lnTo>
                  <a:lnTo>
                    <a:pt x="506" y="1060"/>
                  </a:lnTo>
                  <a:lnTo>
                    <a:pt x="526" y="1109"/>
                  </a:lnTo>
                  <a:lnTo>
                    <a:pt x="547" y="1159"/>
                  </a:lnTo>
                  <a:lnTo>
                    <a:pt x="567" y="1207"/>
                  </a:lnTo>
                  <a:lnTo>
                    <a:pt x="588" y="1256"/>
                  </a:lnTo>
                  <a:lnTo>
                    <a:pt x="608" y="1305"/>
                  </a:lnTo>
                  <a:lnTo>
                    <a:pt x="628" y="1355"/>
                  </a:lnTo>
                  <a:lnTo>
                    <a:pt x="647" y="1403"/>
                  </a:lnTo>
                  <a:lnTo>
                    <a:pt x="667" y="1453"/>
                  </a:lnTo>
                  <a:lnTo>
                    <a:pt x="686" y="1502"/>
                  </a:lnTo>
                  <a:lnTo>
                    <a:pt x="704" y="1551"/>
                  </a:lnTo>
                  <a:lnTo>
                    <a:pt x="744" y="1547"/>
                  </a:lnTo>
                  <a:lnTo>
                    <a:pt x="703" y="1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6" name="Freeform 285"/>
            <p:cNvSpPr>
              <a:spLocks/>
            </p:cNvSpPr>
            <p:nvPr/>
          </p:nvSpPr>
          <p:spPr bwMode="auto">
            <a:xfrm>
              <a:off x="5497" y="3533"/>
              <a:ext cx="21" cy="105"/>
            </a:xfrm>
            <a:custGeom>
              <a:avLst/>
              <a:gdLst>
                <a:gd name="T0" fmla="*/ 0 w 250"/>
                <a:gd name="T1" fmla="*/ 0 h 1264"/>
                <a:gd name="T2" fmla="*/ 0 w 250"/>
                <a:gd name="T3" fmla="*/ 0 h 1264"/>
                <a:gd name="T4" fmla="*/ 0 w 250"/>
                <a:gd name="T5" fmla="*/ 0 h 1264"/>
                <a:gd name="T6" fmla="*/ 0 w 250"/>
                <a:gd name="T7" fmla="*/ 0 h 1264"/>
                <a:gd name="T8" fmla="*/ 0 w 250"/>
                <a:gd name="T9" fmla="*/ 0 h 1264"/>
                <a:gd name="T10" fmla="*/ 0 w 250"/>
                <a:gd name="T11" fmla="*/ 0 h 1264"/>
                <a:gd name="T12" fmla="*/ 0 w 250"/>
                <a:gd name="T13" fmla="*/ 0 h 1264"/>
                <a:gd name="T14" fmla="*/ 0 w 250"/>
                <a:gd name="T15" fmla="*/ 0 h 1264"/>
                <a:gd name="T16" fmla="*/ 0 w 250"/>
                <a:gd name="T17" fmla="*/ 0 h 1264"/>
                <a:gd name="T18" fmla="*/ 0 w 250"/>
                <a:gd name="T19" fmla="*/ 0 h 1264"/>
                <a:gd name="T20" fmla="*/ 0 w 250"/>
                <a:gd name="T21" fmla="*/ 0 h 1264"/>
                <a:gd name="T22" fmla="*/ 0 w 250"/>
                <a:gd name="T23" fmla="*/ 0 h 1264"/>
                <a:gd name="T24" fmla="*/ 0 w 250"/>
                <a:gd name="T25" fmla="*/ 0 h 1264"/>
                <a:gd name="T26" fmla="*/ 0 w 250"/>
                <a:gd name="T27" fmla="*/ 0 h 1264"/>
                <a:gd name="T28" fmla="*/ 0 w 250"/>
                <a:gd name="T29" fmla="*/ 0 h 1264"/>
                <a:gd name="T30" fmla="*/ 0 w 250"/>
                <a:gd name="T31" fmla="*/ 0 h 1264"/>
                <a:gd name="T32" fmla="*/ 0 w 250"/>
                <a:gd name="T33" fmla="*/ 0 h 1264"/>
                <a:gd name="T34" fmla="*/ 0 w 250"/>
                <a:gd name="T35" fmla="*/ 0 h 1264"/>
                <a:gd name="T36" fmla="*/ 0 w 250"/>
                <a:gd name="T37" fmla="*/ 0 h 1264"/>
                <a:gd name="T38" fmla="*/ 0 w 250"/>
                <a:gd name="T39" fmla="*/ 0 h 1264"/>
                <a:gd name="T40" fmla="*/ 0 w 250"/>
                <a:gd name="T41" fmla="*/ 0 h 1264"/>
                <a:gd name="T42" fmla="*/ 0 w 250"/>
                <a:gd name="T43" fmla="*/ 0 h 1264"/>
                <a:gd name="T44" fmla="*/ 0 w 250"/>
                <a:gd name="T45" fmla="*/ 0 h 1264"/>
                <a:gd name="T46" fmla="*/ 0 w 250"/>
                <a:gd name="T47" fmla="*/ 0 h 1264"/>
                <a:gd name="T48" fmla="*/ 0 w 250"/>
                <a:gd name="T49" fmla="*/ 0 h 1264"/>
                <a:gd name="T50" fmla="*/ 0 w 250"/>
                <a:gd name="T51" fmla="*/ 0 h 1264"/>
                <a:gd name="T52" fmla="*/ 0 w 250"/>
                <a:gd name="T53" fmla="*/ 0 h 1264"/>
                <a:gd name="T54" fmla="*/ 0 w 250"/>
                <a:gd name="T55" fmla="*/ 0 h 1264"/>
                <a:gd name="T56" fmla="*/ 0 w 250"/>
                <a:gd name="T57" fmla="*/ 0 h 1264"/>
                <a:gd name="T58" fmla="*/ 0 w 250"/>
                <a:gd name="T59" fmla="*/ 0 h 1264"/>
                <a:gd name="T60" fmla="*/ 0 w 250"/>
                <a:gd name="T61" fmla="*/ 0 h 1264"/>
                <a:gd name="T62" fmla="*/ 0 w 250"/>
                <a:gd name="T63" fmla="*/ 0 h 1264"/>
                <a:gd name="T64" fmla="*/ 0 w 250"/>
                <a:gd name="T65" fmla="*/ 0 h 1264"/>
                <a:gd name="T66" fmla="*/ 0 w 250"/>
                <a:gd name="T67" fmla="*/ 0 h 12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50" h="1264">
                  <a:moveTo>
                    <a:pt x="0" y="14"/>
                  </a:moveTo>
                  <a:lnTo>
                    <a:pt x="0" y="14"/>
                  </a:lnTo>
                  <a:lnTo>
                    <a:pt x="15" y="51"/>
                  </a:lnTo>
                  <a:lnTo>
                    <a:pt x="30" y="88"/>
                  </a:lnTo>
                  <a:lnTo>
                    <a:pt x="44" y="124"/>
                  </a:lnTo>
                  <a:lnTo>
                    <a:pt x="56" y="162"/>
                  </a:lnTo>
                  <a:lnTo>
                    <a:pt x="69" y="199"/>
                  </a:lnTo>
                  <a:lnTo>
                    <a:pt x="82" y="238"/>
                  </a:lnTo>
                  <a:lnTo>
                    <a:pt x="94" y="275"/>
                  </a:lnTo>
                  <a:lnTo>
                    <a:pt x="104" y="313"/>
                  </a:lnTo>
                  <a:lnTo>
                    <a:pt x="115" y="352"/>
                  </a:lnTo>
                  <a:lnTo>
                    <a:pt x="125" y="390"/>
                  </a:lnTo>
                  <a:lnTo>
                    <a:pt x="135" y="430"/>
                  </a:lnTo>
                  <a:lnTo>
                    <a:pt x="144" y="468"/>
                  </a:lnTo>
                  <a:lnTo>
                    <a:pt x="153" y="508"/>
                  </a:lnTo>
                  <a:lnTo>
                    <a:pt x="161" y="546"/>
                  </a:lnTo>
                  <a:lnTo>
                    <a:pt x="168" y="586"/>
                  </a:lnTo>
                  <a:lnTo>
                    <a:pt x="175" y="626"/>
                  </a:lnTo>
                  <a:lnTo>
                    <a:pt x="181" y="665"/>
                  </a:lnTo>
                  <a:lnTo>
                    <a:pt x="186" y="705"/>
                  </a:lnTo>
                  <a:lnTo>
                    <a:pt x="191" y="744"/>
                  </a:lnTo>
                  <a:lnTo>
                    <a:pt x="195" y="785"/>
                  </a:lnTo>
                  <a:lnTo>
                    <a:pt x="199" y="823"/>
                  </a:lnTo>
                  <a:lnTo>
                    <a:pt x="201" y="863"/>
                  </a:lnTo>
                  <a:lnTo>
                    <a:pt x="205" y="904"/>
                  </a:lnTo>
                  <a:lnTo>
                    <a:pt x="205" y="942"/>
                  </a:lnTo>
                  <a:lnTo>
                    <a:pt x="206" y="983"/>
                  </a:lnTo>
                  <a:lnTo>
                    <a:pt x="207" y="1023"/>
                  </a:lnTo>
                  <a:lnTo>
                    <a:pt x="207" y="1063"/>
                  </a:lnTo>
                  <a:lnTo>
                    <a:pt x="206" y="1103"/>
                  </a:lnTo>
                  <a:lnTo>
                    <a:pt x="206" y="1141"/>
                  </a:lnTo>
                  <a:lnTo>
                    <a:pt x="204" y="1182"/>
                  </a:lnTo>
                  <a:lnTo>
                    <a:pt x="200" y="1221"/>
                  </a:lnTo>
                  <a:lnTo>
                    <a:pt x="197" y="1260"/>
                  </a:lnTo>
                  <a:lnTo>
                    <a:pt x="238" y="1264"/>
                  </a:lnTo>
                  <a:lnTo>
                    <a:pt x="241" y="1223"/>
                  </a:lnTo>
                  <a:lnTo>
                    <a:pt x="245" y="1184"/>
                  </a:lnTo>
                  <a:lnTo>
                    <a:pt x="247" y="1144"/>
                  </a:lnTo>
                  <a:lnTo>
                    <a:pt x="249" y="1103"/>
                  </a:lnTo>
                  <a:lnTo>
                    <a:pt x="250" y="1063"/>
                  </a:lnTo>
                  <a:lnTo>
                    <a:pt x="250" y="1023"/>
                  </a:lnTo>
                  <a:lnTo>
                    <a:pt x="249" y="983"/>
                  </a:lnTo>
                  <a:lnTo>
                    <a:pt x="248" y="942"/>
                  </a:lnTo>
                  <a:lnTo>
                    <a:pt x="246" y="902"/>
                  </a:lnTo>
                  <a:lnTo>
                    <a:pt x="242" y="861"/>
                  </a:lnTo>
                  <a:lnTo>
                    <a:pt x="240" y="821"/>
                  </a:lnTo>
                  <a:lnTo>
                    <a:pt x="236" y="781"/>
                  </a:lnTo>
                  <a:lnTo>
                    <a:pt x="232" y="740"/>
                  </a:lnTo>
                  <a:lnTo>
                    <a:pt x="227" y="701"/>
                  </a:lnTo>
                  <a:lnTo>
                    <a:pt x="222" y="659"/>
                  </a:lnTo>
                  <a:lnTo>
                    <a:pt x="216" y="620"/>
                  </a:lnTo>
                  <a:lnTo>
                    <a:pt x="209" y="580"/>
                  </a:lnTo>
                  <a:lnTo>
                    <a:pt x="201" y="540"/>
                  </a:lnTo>
                  <a:lnTo>
                    <a:pt x="194" y="499"/>
                  </a:lnTo>
                  <a:lnTo>
                    <a:pt x="185" y="460"/>
                  </a:lnTo>
                  <a:lnTo>
                    <a:pt x="176" y="422"/>
                  </a:lnTo>
                  <a:lnTo>
                    <a:pt x="166" y="382"/>
                  </a:lnTo>
                  <a:lnTo>
                    <a:pt x="156" y="342"/>
                  </a:lnTo>
                  <a:lnTo>
                    <a:pt x="145" y="303"/>
                  </a:lnTo>
                  <a:lnTo>
                    <a:pt x="135" y="265"/>
                  </a:lnTo>
                  <a:lnTo>
                    <a:pt x="123" y="225"/>
                  </a:lnTo>
                  <a:lnTo>
                    <a:pt x="110" y="187"/>
                  </a:lnTo>
                  <a:lnTo>
                    <a:pt x="97" y="150"/>
                  </a:lnTo>
                  <a:lnTo>
                    <a:pt x="83" y="112"/>
                  </a:lnTo>
                  <a:lnTo>
                    <a:pt x="69" y="74"/>
                  </a:lnTo>
                  <a:lnTo>
                    <a:pt x="54" y="36"/>
                  </a:lnTo>
                  <a:lnTo>
                    <a:pt x="3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7" name="Freeform 286"/>
            <p:cNvSpPr>
              <a:spLocks/>
            </p:cNvSpPr>
            <p:nvPr/>
          </p:nvSpPr>
          <p:spPr bwMode="auto">
            <a:xfrm>
              <a:off x="5399" y="3373"/>
              <a:ext cx="101" cy="161"/>
            </a:xfrm>
            <a:custGeom>
              <a:avLst/>
              <a:gdLst>
                <a:gd name="T0" fmla="*/ 0 w 1211"/>
                <a:gd name="T1" fmla="*/ 0 h 1932"/>
                <a:gd name="T2" fmla="*/ 0 w 1211"/>
                <a:gd name="T3" fmla="*/ 0 h 1932"/>
                <a:gd name="T4" fmla="*/ 0 w 1211"/>
                <a:gd name="T5" fmla="*/ 0 h 1932"/>
                <a:gd name="T6" fmla="*/ 0 w 1211"/>
                <a:gd name="T7" fmla="*/ 0 h 1932"/>
                <a:gd name="T8" fmla="*/ 0 w 1211"/>
                <a:gd name="T9" fmla="*/ 0 h 1932"/>
                <a:gd name="T10" fmla="*/ 0 w 1211"/>
                <a:gd name="T11" fmla="*/ 0 h 1932"/>
                <a:gd name="T12" fmla="*/ 0 w 1211"/>
                <a:gd name="T13" fmla="*/ 0 h 1932"/>
                <a:gd name="T14" fmla="*/ 0 w 1211"/>
                <a:gd name="T15" fmla="*/ 0 h 1932"/>
                <a:gd name="T16" fmla="*/ 0 w 1211"/>
                <a:gd name="T17" fmla="*/ 0 h 1932"/>
                <a:gd name="T18" fmla="*/ 0 w 1211"/>
                <a:gd name="T19" fmla="*/ 0 h 1932"/>
                <a:gd name="T20" fmla="*/ 0 w 1211"/>
                <a:gd name="T21" fmla="*/ 0 h 1932"/>
                <a:gd name="T22" fmla="*/ 0 w 1211"/>
                <a:gd name="T23" fmla="*/ 0 h 1932"/>
                <a:gd name="T24" fmla="*/ 0 w 1211"/>
                <a:gd name="T25" fmla="*/ 0 h 1932"/>
                <a:gd name="T26" fmla="*/ 0 w 1211"/>
                <a:gd name="T27" fmla="*/ 0 h 1932"/>
                <a:gd name="T28" fmla="*/ 0 w 1211"/>
                <a:gd name="T29" fmla="*/ 0 h 1932"/>
                <a:gd name="T30" fmla="*/ 0 w 1211"/>
                <a:gd name="T31" fmla="*/ 0 h 1932"/>
                <a:gd name="T32" fmla="*/ 0 w 1211"/>
                <a:gd name="T33" fmla="*/ 0 h 1932"/>
                <a:gd name="T34" fmla="*/ 0 w 1211"/>
                <a:gd name="T35" fmla="*/ 0 h 1932"/>
                <a:gd name="T36" fmla="*/ 0 w 1211"/>
                <a:gd name="T37" fmla="*/ 0 h 1932"/>
                <a:gd name="T38" fmla="*/ 0 w 1211"/>
                <a:gd name="T39" fmla="*/ 0 h 1932"/>
                <a:gd name="T40" fmla="*/ 0 w 1211"/>
                <a:gd name="T41" fmla="*/ 0 h 1932"/>
                <a:gd name="T42" fmla="*/ 0 w 1211"/>
                <a:gd name="T43" fmla="*/ 0 h 1932"/>
                <a:gd name="T44" fmla="*/ 0 w 1211"/>
                <a:gd name="T45" fmla="*/ 0 h 1932"/>
                <a:gd name="T46" fmla="*/ 0 w 1211"/>
                <a:gd name="T47" fmla="*/ 0 h 1932"/>
                <a:gd name="T48" fmla="*/ 0 w 1211"/>
                <a:gd name="T49" fmla="*/ 0 h 1932"/>
                <a:gd name="T50" fmla="*/ 0 w 1211"/>
                <a:gd name="T51" fmla="*/ 0 h 1932"/>
                <a:gd name="T52" fmla="*/ 0 w 1211"/>
                <a:gd name="T53" fmla="*/ 0 h 1932"/>
                <a:gd name="T54" fmla="*/ 0 w 1211"/>
                <a:gd name="T55" fmla="*/ 0 h 1932"/>
                <a:gd name="T56" fmla="*/ 0 w 1211"/>
                <a:gd name="T57" fmla="*/ 0 h 1932"/>
                <a:gd name="T58" fmla="*/ 0 w 1211"/>
                <a:gd name="T59" fmla="*/ 0 h 1932"/>
                <a:gd name="T60" fmla="*/ 0 w 1211"/>
                <a:gd name="T61" fmla="*/ 0 h 1932"/>
                <a:gd name="T62" fmla="*/ 0 w 1211"/>
                <a:gd name="T63" fmla="*/ 0 h 1932"/>
                <a:gd name="T64" fmla="*/ 0 w 1211"/>
                <a:gd name="T65" fmla="*/ 0 h 1932"/>
                <a:gd name="T66" fmla="*/ 0 w 1211"/>
                <a:gd name="T67" fmla="*/ 0 h 19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11" h="1932">
                  <a:moveTo>
                    <a:pt x="0" y="24"/>
                  </a:moveTo>
                  <a:lnTo>
                    <a:pt x="0" y="24"/>
                  </a:lnTo>
                  <a:lnTo>
                    <a:pt x="44" y="79"/>
                  </a:lnTo>
                  <a:lnTo>
                    <a:pt x="87" y="133"/>
                  </a:lnTo>
                  <a:lnTo>
                    <a:pt x="130" y="189"/>
                  </a:lnTo>
                  <a:lnTo>
                    <a:pt x="172" y="246"/>
                  </a:lnTo>
                  <a:lnTo>
                    <a:pt x="215" y="302"/>
                  </a:lnTo>
                  <a:lnTo>
                    <a:pt x="256" y="359"/>
                  </a:lnTo>
                  <a:lnTo>
                    <a:pt x="298" y="416"/>
                  </a:lnTo>
                  <a:lnTo>
                    <a:pt x="339" y="473"/>
                  </a:lnTo>
                  <a:lnTo>
                    <a:pt x="380" y="531"/>
                  </a:lnTo>
                  <a:lnTo>
                    <a:pt x="421" y="589"/>
                  </a:lnTo>
                  <a:lnTo>
                    <a:pt x="461" y="647"/>
                  </a:lnTo>
                  <a:lnTo>
                    <a:pt x="500" y="706"/>
                  </a:lnTo>
                  <a:lnTo>
                    <a:pt x="539" y="764"/>
                  </a:lnTo>
                  <a:lnTo>
                    <a:pt x="577" y="824"/>
                  </a:lnTo>
                  <a:lnTo>
                    <a:pt x="615" y="884"/>
                  </a:lnTo>
                  <a:lnTo>
                    <a:pt x="653" y="943"/>
                  </a:lnTo>
                  <a:lnTo>
                    <a:pt x="690" y="1004"/>
                  </a:lnTo>
                  <a:lnTo>
                    <a:pt x="726" y="1065"/>
                  </a:lnTo>
                  <a:lnTo>
                    <a:pt x="763" y="1124"/>
                  </a:lnTo>
                  <a:lnTo>
                    <a:pt x="799" y="1185"/>
                  </a:lnTo>
                  <a:lnTo>
                    <a:pt x="833" y="1247"/>
                  </a:lnTo>
                  <a:lnTo>
                    <a:pt x="868" y="1308"/>
                  </a:lnTo>
                  <a:lnTo>
                    <a:pt x="901" y="1370"/>
                  </a:lnTo>
                  <a:lnTo>
                    <a:pt x="934" y="1432"/>
                  </a:lnTo>
                  <a:lnTo>
                    <a:pt x="966" y="1492"/>
                  </a:lnTo>
                  <a:lnTo>
                    <a:pt x="997" y="1555"/>
                  </a:lnTo>
                  <a:lnTo>
                    <a:pt x="1028" y="1618"/>
                  </a:lnTo>
                  <a:lnTo>
                    <a:pt x="1059" y="1680"/>
                  </a:lnTo>
                  <a:lnTo>
                    <a:pt x="1088" y="1743"/>
                  </a:lnTo>
                  <a:lnTo>
                    <a:pt x="1117" y="1807"/>
                  </a:lnTo>
                  <a:lnTo>
                    <a:pt x="1145" y="1868"/>
                  </a:lnTo>
                  <a:lnTo>
                    <a:pt x="1172" y="1932"/>
                  </a:lnTo>
                  <a:lnTo>
                    <a:pt x="1211" y="1918"/>
                  </a:lnTo>
                  <a:lnTo>
                    <a:pt x="1184" y="1854"/>
                  </a:lnTo>
                  <a:lnTo>
                    <a:pt x="1156" y="1791"/>
                  </a:lnTo>
                  <a:lnTo>
                    <a:pt x="1126" y="1727"/>
                  </a:lnTo>
                  <a:lnTo>
                    <a:pt x="1097" y="1664"/>
                  </a:lnTo>
                  <a:lnTo>
                    <a:pt x="1067" y="1602"/>
                  </a:lnTo>
                  <a:lnTo>
                    <a:pt x="1036" y="1539"/>
                  </a:lnTo>
                  <a:lnTo>
                    <a:pt x="1005" y="1476"/>
                  </a:lnTo>
                  <a:lnTo>
                    <a:pt x="971" y="1413"/>
                  </a:lnTo>
                  <a:lnTo>
                    <a:pt x="938" y="1352"/>
                  </a:lnTo>
                  <a:lnTo>
                    <a:pt x="904" y="1290"/>
                  </a:lnTo>
                  <a:lnTo>
                    <a:pt x="870" y="1228"/>
                  </a:lnTo>
                  <a:lnTo>
                    <a:pt x="835" y="1167"/>
                  </a:lnTo>
                  <a:lnTo>
                    <a:pt x="800" y="1106"/>
                  </a:lnTo>
                  <a:lnTo>
                    <a:pt x="763" y="1044"/>
                  </a:lnTo>
                  <a:lnTo>
                    <a:pt x="726" y="984"/>
                  </a:lnTo>
                  <a:lnTo>
                    <a:pt x="690" y="923"/>
                  </a:lnTo>
                  <a:lnTo>
                    <a:pt x="652" y="863"/>
                  </a:lnTo>
                  <a:lnTo>
                    <a:pt x="614" y="804"/>
                  </a:lnTo>
                  <a:lnTo>
                    <a:pt x="575" y="744"/>
                  </a:lnTo>
                  <a:lnTo>
                    <a:pt x="534" y="686"/>
                  </a:lnTo>
                  <a:lnTo>
                    <a:pt x="495" y="627"/>
                  </a:lnTo>
                  <a:lnTo>
                    <a:pt x="456" y="567"/>
                  </a:lnTo>
                  <a:lnTo>
                    <a:pt x="415" y="509"/>
                  </a:lnTo>
                  <a:lnTo>
                    <a:pt x="374" y="451"/>
                  </a:lnTo>
                  <a:lnTo>
                    <a:pt x="333" y="393"/>
                  </a:lnTo>
                  <a:lnTo>
                    <a:pt x="291" y="337"/>
                  </a:lnTo>
                  <a:lnTo>
                    <a:pt x="250" y="280"/>
                  </a:lnTo>
                  <a:lnTo>
                    <a:pt x="206" y="223"/>
                  </a:lnTo>
                  <a:lnTo>
                    <a:pt x="164" y="167"/>
                  </a:lnTo>
                  <a:lnTo>
                    <a:pt x="121" y="111"/>
                  </a:lnTo>
                  <a:lnTo>
                    <a:pt x="78" y="55"/>
                  </a:lnTo>
                  <a:lnTo>
                    <a:pt x="35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8" name="Freeform 287"/>
            <p:cNvSpPr>
              <a:spLocks/>
            </p:cNvSpPr>
            <p:nvPr/>
          </p:nvSpPr>
          <p:spPr bwMode="auto">
            <a:xfrm>
              <a:off x="5328" y="3316"/>
              <a:ext cx="74" cy="59"/>
            </a:xfrm>
            <a:custGeom>
              <a:avLst/>
              <a:gdLst>
                <a:gd name="T0" fmla="*/ 0 w 892"/>
                <a:gd name="T1" fmla="*/ 0 h 713"/>
                <a:gd name="T2" fmla="*/ 0 w 892"/>
                <a:gd name="T3" fmla="*/ 0 h 713"/>
                <a:gd name="T4" fmla="*/ 0 w 892"/>
                <a:gd name="T5" fmla="*/ 0 h 713"/>
                <a:gd name="T6" fmla="*/ 0 w 892"/>
                <a:gd name="T7" fmla="*/ 0 h 713"/>
                <a:gd name="T8" fmla="*/ 0 w 892"/>
                <a:gd name="T9" fmla="*/ 0 h 713"/>
                <a:gd name="T10" fmla="*/ 0 w 892"/>
                <a:gd name="T11" fmla="*/ 0 h 713"/>
                <a:gd name="T12" fmla="*/ 0 w 892"/>
                <a:gd name="T13" fmla="*/ 0 h 713"/>
                <a:gd name="T14" fmla="*/ 0 w 892"/>
                <a:gd name="T15" fmla="*/ 0 h 713"/>
                <a:gd name="T16" fmla="*/ 0 w 892"/>
                <a:gd name="T17" fmla="*/ 0 h 713"/>
                <a:gd name="T18" fmla="*/ 0 w 892"/>
                <a:gd name="T19" fmla="*/ 0 h 713"/>
                <a:gd name="T20" fmla="*/ 0 w 892"/>
                <a:gd name="T21" fmla="*/ 0 h 713"/>
                <a:gd name="T22" fmla="*/ 0 w 892"/>
                <a:gd name="T23" fmla="*/ 0 h 713"/>
                <a:gd name="T24" fmla="*/ 0 w 892"/>
                <a:gd name="T25" fmla="*/ 0 h 713"/>
                <a:gd name="T26" fmla="*/ 0 w 892"/>
                <a:gd name="T27" fmla="*/ 0 h 713"/>
                <a:gd name="T28" fmla="*/ 0 w 892"/>
                <a:gd name="T29" fmla="*/ 0 h 713"/>
                <a:gd name="T30" fmla="*/ 0 w 892"/>
                <a:gd name="T31" fmla="*/ 0 h 713"/>
                <a:gd name="T32" fmla="*/ 0 w 892"/>
                <a:gd name="T33" fmla="*/ 0 h 713"/>
                <a:gd name="T34" fmla="*/ 0 w 892"/>
                <a:gd name="T35" fmla="*/ 0 h 713"/>
                <a:gd name="T36" fmla="*/ 0 w 892"/>
                <a:gd name="T37" fmla="*/ 0 h 713"/>
                <a:gd name="T38" fmla="*/ 0 w 892"/>
                <a:gd name="T39" fmla="*/ 0 h 713"/>
                <a:gd name="T40" fmla="*/ 0 w 892"/>
                <a:gd name="T41" fmla="*/ 0 h 713"/>
                <a:gd name="T42" fmla="*/ 0 w 892"/>
                <a:gd name="T43" fmla="*/ 0 h 713"/>
                <a:gd name="T44" fmla="*/ 0 w 892"/>
                <a:gd name="T45" fmla="*/ 0 h 713"/>
                <a:gd name="T46" fmla="*/ 0 w 892"/>
                <a:gd name="T47" fmla="*/ 0 h 713"/>
                <a:gd name="T48" fmla="*/ 0 w 892"/>
                <a:gd name="T49" fmla="*/ 0 h 713"/>
                <a:gd name="T50" fmla="*/ 0 w 892"/>
                <a:gd name="T51" fmla="*/ 0 h 713"/>
                <a:gd name="T52" fmla="*/ 0 w 892"/>
                <a:gd name="T53" fmla="*/ 0 h 713"/>
                <a:gd name="T54" fmla="*/ 0 w 892"/>
                <a:gd name="T55" fmla="*/ 0 h 713"/>
                <a:gd name="T56" fmla="*/ 0 w 892"/>
                <a:gd name="T57" fmla="*/ 0 h 713"/>
                <a:gd name="T58" fmla="*/ 0 w 892"/>
                <a:gd name="T59" fmla="*/ 0 h 713"/>
                <a:gd name="T60" fmla="*/ 0 w 892"/>
                <a:gd name="T61" fmla="*/ 0 h 713"/>
                <a:gd name="T62" fmla="*/ 0 w 892"/>
                <a:gd name="T63" fmla="*/ 0 h 713"/>
                <a:gd name="T64" fmla="*/ 0 w 892"/>
                <a:gd name="T65" fmla="*/ 0 h 713"/>
                <a:gd name="T66" fmla="*/ 0 w 892"/>
                <a:gd name="T67" fmla="*/ 0 h 7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2" h="713">
                  <a:moveTo>
                    <a:pt x="34" y="8"/>
                  </a:moveTo>
                  <a:lnTo>
                    <a:pt x="10" y="37"/>
                  </a:lnTo>
                  <a:lnTo>
                    <a:pt x="32" y="46"/>
                  </a:lnTo>
                  <a:lnTo>
                    <a:pt x="57" y="56"/>
                  </a:lnTo>
                  <a:lnTo>
                    <a:pt x="81" y="67"/>
                  </a:lnTo>
                  <a:lnTo>
                    <a:pt x="107" y="78"/>
                  </a:lnTo>
                  <a:lnTo>
                    <a:pt x="134" y="91"/>
                  </a:lnTo>
                  <a:lnTo>
                    <a:pt x="158" y="106"/>
                  </a:lnTo>
                  <a:lnTo>
                    <a:pt x="186" y="121"/>
                  </a:lnTo>
                  <a:lnTo>
                    <a:pt x="212" y="137"/>
                  </a:lnTo>
                  <a:lnTo>
                    <a:pt x="240" y="154"/>
                  </a:lnTo>
                  <a:lnTo>
                    <a:pt x="268" y="172"/>
                  </a:lnTo>
                  <a:lnTo>
                    <a:pt x="296" y="192"/>
                  </a:lnTo>
                  <a:lnTo>
                    <a:pt x="325" y="211"/>
                  </a:lnTo>
                  <a:lnTo>
                    <a:pt x="354" y="232"/>
                  </a:lnTo>
                  <a:lnTo>
                    <a:pt x="383" y="253"/>
                  </a:lnTo>
                  <a:lnTo>
                    <a:pt x="411" y="275"/>
                  </a:lnTo>
                  <a:lnTo>
                    <a:pt x="439" y="298"/>
                  </a:lnTo>
                  <a:lnTo>
                    <a:pt x="468" y="322"/>
                  </a:lnTo>
                  <a:lnTo>
                    <a:pt x="497" y="345"/>
                  </a:lnTo>
                  <a:lnTo>
                    <a:pt x="525" y="369"/>
                  </a:lnTo>
                  <a:lnTo>
                    <a:pt x="553" y="394"/>
                  </a:lnTo>
                  <a:lnTo>
                    <a:pt x="580" y="419"/>
                  </a:lnTo>
                  <a:lnTo>
                    <a:pt x="608" y="445"/>
                  </a:lnTo>
                  <a:lnTo>
                    <a:pt x="636" y="472"/>
                  </a:lnTo>
                  <a:lnTo>
                    <a:pt x="663" y="497"/>
                  </a:lnTo>
                  <a:lnTo>
                    <a:pt x="690" y="523"/>
                  </a:lnTo>
                  <a:lnTo>
                    <a:pt x="715" y="550"/>
                  </a:lnTo>
                  <a:lnTo>
                    <a:pt x="740" y="578"/>
                  </a:lnTo>
                  <a:lnTo>
                    <a:pt x="766" y="605"/>
                  </a:lnTo>
                  <a:lnTo>
                    <a:pt x="789" y="631"/>
                  </a:lnTo>
                  <a:lnTo>
                    <a:pt x="813" y="659"/>
                  </a:lnTo>
                  <a:lnTo>
                    <a:pt x="836" y="686"/>
                  </a:lnTo>
                  <a:lnTo>
                    <a:pt x="857" y="713"/>
                  </a:lnTo>
                  <a:lnTo>
                    <a:pt x="892" y="689"/>
                  </a:lnTo>
                  <a:lnTo>
                    <a:pt x="868" y="662"/>
                  </a:lnTo>
                  <a:lnTo>
                    <a:pt x="846" y="634"/>
                  </a:lnTo>
                  <a:lnTo>
                    <a:pt x="822" y="607"/>
                  </a:lnTo>
                  <a:lnTo>
                    <a:pt x="798" y="579"/>
                  </a:lnTo>
                  <a:lnTo>
                    <a:pt x="772" y="552"/>
                  </a:lnTo>
                  <a:lnTo>
                    <a:pt x="747" y="524"/>
                  </a:lnTo>
                  <a:lnTo>
                    <a:pt x="720" y="497"/>
                  </a:lnTo>
                  <a:lnTo>
                    <a:pt x="693" y="471"/>
                  </a:lnTo>
                  <a:lnTo>
                    <a:pt x="666" y="443"/>
                  </a:lnTo>
                  <a:lnTo>
                    <a:pt x="638" y="417"/>
                  </a:lnTo>
                  <a:lnTo>
                    <a:pt x="610" y="391"/>
                  </a:lnTo>
                  <a:lnTo>
                    <a:pt x="581" y="365"/>
                  </a:lnTo>
                  <a:lnTo>
                    <a:pt x="553" y="340"/>
                  </a:lnTo>
                  <a:lnTo>
                    <a:pt x="525" y="315"/>
                  </a:lnTo>
                  <a:lnTo>
                    <a:pt x="496" y="292"/>
                  </a:lnTo>
                  <a:lnTo>
                    <a:pt x="467" y="267"/>
                  </a:lnTo>
                  <a:lnTo>
                    <a:pt x="437" y="245"/>
                  </a:lnTo>
                  <a:lnTo>
                    <a:pt x="409" y="223"/>
                  </a:lnTo>
                  <a:lnTo>
                    <a:pt x="380" y="202"/>
                  </a:lnTo>
                  <a:lnTo>
                    <a:pt x="350" y="180"/>
                  </a:lnTo>
                  <a:lnTo>
                    <a:pt x="322" y="159"/>
                  </a:lnTo>
                  <a:lnTo>
                    <a:pt x="292" y="140"/>
                  </a:lnTo>
                  <a:lnTo>
                    <a:pt x="264" y="122"/>
                  </a:lnTo>
                  <a:lnTo>
                    <a:pt x="236" y="105"/>
                  </a:lnTo>
                  <a:lnTo>
                    <a:pt x="208" y="88"/>
                  </a:lnTo>
                  <a:lnTo>
                    <a:pt x="180" y="71"/>
                  </a:lnTo>
                  <a:lnTo>
                    <a:pt x="153" y="57"/>
                  </a:lnTo>
                  <a:lnTo>
                    <a:pt x="126" y="44"/>
                  </a:lnTo>
                  <a:lnTo>
                    <a:pt x="100" y="31"/>
                  </a:lnTo>
                  <a:lnTo>
                    <a:pt x="74" y="20"/>
                  </a:lnTo>
                  <a:lnTo>
                    <a:pt x="49" y="10"/>
                  </a:lnTo>
                  <a:lnTo>
                    <a:pt x="25" y="0"/>
                  </a:lnTo>
                  <a:lnTo>
                    <a:pt x="0" y="3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9" name="Freeform 288"/>
            <p:cNvSpPr>
              <a:spLocks/>
            </p:cNvSpPr>
            <p:nvPr/>
          </p:nvSpPr>
          <p:spPr bwMode="auto">
            <a:xfrm>
              <a:off x="5328" y="3316"/>
              <a:ext cx="88" cy="123"/>
            </a:xfrm>
            <a:custGeom>
              <a:avLst/>
              <a:gdLst>
                <a:gd name="T0" fmla="*/ 0 w 1055"/>
                <a:gd name="T1" fmla="*/ 0 h 1471"/>
                <a:gd name="T2" fmla="*/ 0 w 1055"/>
                <a:gd name="T3" fmla="*/ 0 h 1471"/>
                <a:gd name="T4" fmla="*/ 0 w 1055"/>
                <a:gd name="T5" fmla="*/ 0 h 1471"/>
                <a:gd name="T6" fmla="*/ 0 w 1055"/>
                <a:gd name="T7" fmla="*/ 0 h 1471"/>
                <a:gd name="T8" fmla="*/ 0 w 1055"/>
                <a:gd name="T9" fmla="*/ 0 h 1471"/>
                <a:gd name="T10" fmla="*/ 0 w 1055"/>
                <a:gd name="T11" fmla="*/ 0 h 1471"/>
                <a:gd name="T12" fmla="*/ 0 w 1055"/>
                <a:gd name="T13" fmla="*/ 0 h 1471"/>
                <a:gd name="T14" fmla="*/ 0 w 1055"/>
                <a:gd name="T15" fmla="*/ 0 h 1471"/>
                <a:gd name="T16" fmla="*/ 0 w 1055"/>
                <a:gd name="T17" fmla="*/ 0 h 1471"/>
                <a:gd name="T18" fmla="*/ 0 w 1055"/>
                <a:gd name="T19" fmla="*/ 0 h 1471"/>
                <a:gd name="T20" fmla="*/ 0 w 1055"/>
                <a:gd name="T21" fmla="*/ 0 h 1471"/>
                <a:gd name="T22" fmla="*/ 0 w 1055"/>
                <a:gd name="T23" fmla="*/ 0 h 1471"/>
                <a:gd name="T24" fmla="*/ 0 w 1055"/>
                <a:gd name="T25" fmla="*/ 0 h 1471"/>
                <a:gd name="T26" fmla="*/ 0 w 1055"/>
                <a:gd name="T27" fmla="*/ 0 h 1471"/>
                <a:gd name="T28" fmla="*/ 0 w 1055"/>
                <a:gd name="T29" fmla="*/ 0 h 1471"/>
                <a:gd name="T30" fmla="*/ 0 w 1055"/>
                <a:gd name="T31" fmla="*/ 0 h 1471"/>
                <a:gd name="T32" fmla="*/ 0 w 1055"/>
                <a:gd name="T33" fmla="*/ 0 h 1471"/>
                <a:gd name="T34" fmla="*/ 0 w 1055"/>
                <a:gd name="T35" fmla="*/ 0 h 1471"/>
                <a:gd name="T36" fmla="*/ 0 w 1055"/>
                <a:gd name="T37" fmla="*/ 0 h 1471"/>
                <a:gd name="T38" fmla="*/ 0 w 1055"/>
                <a:gd name="T39" fmla="*/ 0 h 1471"/>
                <a:gd name="T40" fmla="*/ 0 w 1055"/>
                <a:gd name="T41" fmla="*/ 0 h 1471"/>
                <a:gd name="T42" fmla="*/ 0 w 1055"/>
                <a:gd name="T43" fmla="*/ 0 h 1471"/>
                <a:gd name="T44" fmla="*/ 0 w 1055"/>
                <a:gd name="T45" fmla="*/ 0 h 1471"/>
                <a:gd name="T46" fmla="*/ 0 w 1055"/>
                <a:gd name="T47" fmla="*/ 0 h 1471"/>
                <a:gd name="T48" fmla="*/ 0 w 1055"/>
                <a:gd name="T49" fmla="*/ 0 h 1471"/>
                <a:gd name="T50" fmla="*/ 0 w 1055"/>
                <a:gd name="T51" fmla="*/ 0 h 1471"/>
                <a:gd name="T52" fmla="*/ 0 w 1055"/>
                <a:gd name="T53" fmla="*/ 0 h 1471"/>
                <a:gd name="T54" fmla="*/ 0 w 1055"/>
                <a:gd name="T55" fmla="*/ 0 h 1471"/>
                <a:gd name="T56" fmla="*/ 0 w 1055"/>
                <a:gd name="T57" fmla="*/ 0 h 1471"/>
                <a:gd name="T58" fmla="*/ 0 w 1055"/>
                <a:gd name="T59" fmla="*/ 0 h 1471"/>
                <a:gd name="T60" fmla="*/ 0 w 1055"/>
                <a:gd name="T61" fmla="*/ 0 h 1471"/>
                <a:gd name="T62" fmla="*/ 0 w 1055"/>
                <a:gd name="T63" fmla="*/ 0 h 1471"/>
                <a:gd name="T64" fmla="*/ 0 w 1055"/>
                <a:gd name="T65" fmla="*/ 0 h 147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55" h="1471">
                  <a:moveTo>
                    <a:pt x="1055" y="1450"/>
                  </a:moveTo>
                  <a:lnTo>
                    <a:pt x="1025" y="1403"/>
                  </a:lnTo>
                  <a:lnTo>
                    <a:pt x="994" y="1355"/>
                  </a:lnTo>
                  <a:lnTo>
                    <a:pt x="964" y="1308"/>
                  </a:lnTo>
                  <a:lnTo>
                    <a:pt x="933" y="1260"/>
                  </a:lnTo>
                  <a:lnTo>
                    <a:pt x="903" y="1213"/>
                  </a:lnTo>
                  <a:lnTo>
                    <a:pt x="871" y="1166"/>
                  </a:lnTo>
                  <a:lnTo>
                    <a:pt x="840" y="1119"/>
                  </a:lnTo>
                  <a:lnTo>
                    <a:pt x="810" y="1072"/>
                  </a:lnTo>
                  <a:lnTo>
                    <a:pt x="778" y="1026"/>
                  </a:lnTo>
                  <a:lnTo>
                    <a:pt x="746" y="978"/>
                  </a:lnTo>
                  <a:lnTo>
                    <a:pt x="714" y="932"/>
                  </a:lnTo>
                  <a:lnTo>
                    <a:pt x="683" y="886"/>
                  </a:lnTo>
                  <a:lnTo>
                    <a:pt x="651" y="840"/>
                  </a:lnTo>
                  <a:lnTo>
                    <a:pt x="619" y="794"/>
                  </a:lnTo>
                  <a:lnTo>
                    <a:pt x="588" y="749"/>
                  </a:lnTo>
                  <a:lnTo>
                    <a:pt x="555" y="703"/>
                  </a:lnTo>
                  <a:lnTo>
                    <a:pt x="524" y="658"/>
                  </a:lnTo>
                  <a:lnTo>
                    <a:pt x="492" y="612"/>
                  </a:lnTo>
                  <a:lnTo>
                    <a:pt x="459" y="568"/>
                  </a:lnTo>
                  <a:lnTo>
                    <a:pt x="427" y="522"/>
                  </a:lnTo>
                  <a:lnTo>
                    <a:pt x="395" y="478"/>
                  </a:lnTo>
                  <a:lnTo>
                    <a:pt x="362" y="433"/>
                  </a:lnTo>
                  <a:lnTo>
                    <a:pt x="330" y="390"/>
                  </a:lnTo>
                  <a:lnTo>
                    <a:pt x="298" y="345"/>
                  </a:lnTo>
                  <a:lnTo>
                    <a:pt x="264" y="302"/>
                  </a:lnTo>
                  <a:lnTo>
                    <a:pt x="232" y="257"/>
                  </a:lnTo>
                  <a:lnTo>
                    <a:pt x="199" y="214"/>
                  </a:lnTo>
                  <a:lnTo>
                    <a:pt x="166" y="171"/>
                  </a:lnTo>
                  <a:lnTo>
                    <a:pt x="134" y="128"/>
                  </a:lnTo>
                  <a:lnTo>
                    <a:pt x="100" y="84"/>
                  </a:lnTo>
                  <a:lnTo>
                    <a:pt x="68" y="42"/>
                  </a:lnTo>
                  <a:lnTo>
                    <a:pt x="34" y="0"/>
                  </a:lnTo>
                  <a:lnTo>
                    <a:pt x="0" y="22"/>
                  </a:lnTo>
                  <a:lnTo>
                    <a:pt x="33" y="64"/>
                  </a:lnTo>
                  <a:lnTo>
                    <a:pt x="66" y="107"/>
                  </a:lnTo>
                  <a:lnTo>
                    <a:pt x="99" y="150"/>
                  </a:lnTo>
                  <a:lnTo>
                    <a:pt x="131" y="194"/>
                  </a:lnTo>
                  <a:lnTo>
                    <a:pt x="165" y="236"/>
                  </a:lnTo>
                  <a:lnTo>
                    <a:pt x="197" y="280"/>
                  </a:lnTo>
                  <a:lnTo>
                    <a:pt x="230" y="324"/>
                  </a:lnTo>
                  <a:lnTo>
                    <a:pt x="263" y="368"/>
                  </a:lnTo>
                  <a:lnTo>
                    <a:pt x="295" y="412"/>
                  </a:lnTo>
                  <a:lnTo>
                    <a:pt x="328" y="456"/>
                  </a:lnTo>
                  <a:lnTo>
                    <a:pt x="360" y="500"/>
                  </a:lnTo>
                  <a:lnTo>
                    <a:pt x="392" y="545"/>
                  </a:lnTo>
                  <a:lnTo>
                    <a:pt x="425" y="590"/>
                  </a:lnTo>
                  <a:lnTo>
                    <a:pt x="457" y="634"/>
                  </a:lnTo>
                  <a:lnTo>
                    <a:pt x="490" y="680"/>
                  </a:lnTo>
                  <a:lnTo>
                    <a:pt x="521" y="725"/>
                  </a:lnTo>
                  <a:lnTo>
                    <a:pt x="553" y="771"/>
                  </a:lnTo>
                  <a:lnTo>
                    <a:pt x="584" y="816"/>
                  </a:lnTo>
                  <a:lnTo>
                    <a:pt x="617" y="862"/>
                  </a:lnTo>
                  <a:lnTo>
                    <a:pt x="648" y="906"/>
                  </a:lnTo>
                  <a:lnTo>
                    <a:pt x="679" y="954"/>
                  </a:lnTo>
                  <a:lnTo>
                    <a:pt x="712" y="1001"/>
                  </a:lnTo>
                  <a:lnTo>
                    <a:pt x="743" y="1046"/>
                  </a:lnTo>
                  <a:lnTo>
                    <a:pt x="773" y="1093"/>
                  </a:lnTo>
                  <a:lnTo>
                    <a:pt x="803" y="1139"/>
                  </a:lnTo>
                  <a:lnTo>
                    <a:pt x="835" y="1187"/>
                  </a:lnTo>
                  <a:lnTo>
                    <a:pt x="866" y="1233"/>
                  </a:lnTo>
                  <a:lnTo>
                    <a:pt x="896" y="1281"/>
                  </a:lnTo>
                  <a:lnTo>
                    <a:pt x="927" y="1328"/>
                  </a:lnTo>
                  <a:lnTo>
                    <a:pt x="958" y="1376"/>
                  </a:lnTo>
                  <a:lnTo>
                    <a:pt x="988" y="1423"/>
                  </a:lnTo>
                  <a:lnTo>
                    <a:pt x="1018" y="1471"/>
                  </a:lnTo>
                  <a:lnTo>
                    <a:pt x="1055" y="14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0" name="Freeform 289"/>
            <p:cNvSpPr>
              <a:spLocks/>
            </p:cNvSpPr>
            <p:nvPr/>
          </p:nvSpPr>
          <p:spPr bwMode="auto">
            <a:xfrm>
              <a:off x="5328" y="3316"/>
              <a:ext cx="3" cy="3"/>
            </a:xfrm>
            <a:custGeom>
              <a:avLst/>
              <a:gdLst>
                <a:gd name="T0" fmla="*/ 0 w 40"/>
                <a:gd name="T1" fmla="*/ 0 h 29"/>
                <a:gd name="T2" fmla="*/ 0 w 40"/>
                <a:gd name="T3" fmla="*/ 0 h 29"/>
                <a:gd name="T4" fmla="*/ 0 w 40"/>
                <a:gd name="T5" fmla="*/ 0 h 29"/>
                <a:gd name="T6" fmla="*/ 0 w 40"/>
                <a:gd name="T7" fmla="*/ 0 h 29"/>
                <a:gd name="T8" fmla="*/ 0 w 40"/>
                <a:gd name="T9" fmla="*/ 0 h 29"/>
                <a:gd name="T10" fmla="*/ 0 w 40"/>
                <a:gd name="T11" fmla="*/ 0 h 29"/>
                <a:gd name="T12" fmla="*/ 0 w 40"/>
                <a:gd name="T13" fmla="*/ 0 h 29"/>
                <a:gd name="T14" fmla="*/ 0 w 40"/>
                <a:gd name="T15" fmla="*/ 0 h 29"/>
                <a:gd name="T16" fmla="*/ 0 w 40"/>
                <a:gd name="T17" fmla="*/ 0 h 29"/>
                <a:gd name="T18" fmla="*/ 0 w 40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9">
                  <a:moveTo>
                    <a:pt x="0" y="20"/>
                  </a:moveTo>
                  <a:lnTo>
                    <a:pt x="6" y="26"/>
                  </a:lnTo>
                  <a:lnTo>
                    <a:pt x="14" y="29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0" y="8"/>
                  </a:lnTo>
                  <a:lnTo>
                    <a:pt x="3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1" name="Freeform 290"/>
            <p:cNvSpPr>
              <a:spLocks/>
            </p:cNvSpPr>
            <p:nvPr/>
          </p:nvSpPr>
          <p:spPr bwMode="auto">
            <a:xfrm>
              <a:off x="5420" y="3431"/>
              <a:ext cx="65" cy="69"/>
            </a:xfrm>
            <a:custGeom>
              <a:avLst/>
              <a:gdLst>
                <a:gd name="T0" fmla="*/ 0 w 769"/>
                <a:gd name="T1" fmla="*/ 0 h 830"/>
                <a:gd name="T2" fmla="*/ 0 w 769"/>
                <a:gd name="T3" fmla="*/ 0 h 830"/>
                <a:gd name="T4" fmla="*/ 0 w 769"/>
                <a:gd name="T5" fmla="*/ 0 h 830"/>
                <a:gd name="T6" fmla="*/ 0 w 769"/>
                <a:gd name="T7" fmla="*/ 0 h 830"/>
                <a:gd name="T8" fmla="*/ 0 w 769"/>
                <a:gd name="T9" fmla="*/ 0 h 830"/>
                <a:gd name="T10" fmla="*/ 0 w 769"/>
                <a:gd name="T11" fmla="*/ 0 h 830"/>
                <a:gd name="T12" fmla="*/ 0 w 769"/>
                <a:gd name="T13" fmla="*/ 0 h 830"/>
                <a:gd name="T14" fmla="*/ 0 w 769"/>
                <a:gd name="T15" fmla="*/ 0 h 830"/>
                <a:gd name="T16" fmla="*/ 0 w 769"/>
                <a:gd name="T17" fmla="*/ 0 h 830"/>
                <a:gd name="T18" fmla="*/ 0 w 769"/>
                <a:gd name="T19" fmla="*/ 0 h 830"/>
                <a:gd name="T20" fmla="*/ 0 w 769"/>
                <a:gd name="T21" fmla="*/ 0 h 830"/>
                <a:gd name="T22" fmla="*/ 0 w 769"/>
                <a:gd name="T23" fmla="*/ 0 h 830"/>
                <a:gd name="T24" fmla="*/ 0 w 769"/>
                <a:gd name="T25" fmla="*/ 0 h 830"/>
                <a:gd name="T26" fmla="*/ 0 w 769"/>
                <a:gd name="T27" fmla="*/ 0 h 830"/>
                <a:gd name="T28" fmla="*/ 0 w 769"/>
                <a:gd name="T29" fmla="*/ 0 h 830"/>
                <a:gd name="T30" fmla="*/ 0 w 769"/>
                <a:gd name="T31" fmla="*/ 0 h 830"/>
                <a:gd name="T32" fmla="*/ 0 w 769"/>
                <a:gd name="T33" fmla="*/ 0 h 830"/>
                <a:gd name="T34" fmla="*/ 0 w 769"/>
                <a:gd name="T35" fmla="*/ 0 h 830"/>
                <a:gd name="T36" fmla="*/ 0 w 769"/>
                <a:gd name="T37" fmla="*/ 0 h 830"/>
                <a:gd name="T38" fmla="*/ 0 w 769"/>
                <a:gd name="T39" fmla="*/ 0 h 830"/>
                <a:gd name="T40" fmla="*/ 0 w 769"/>
                <a:gd name="T41" fmla="*/ 0 h 830"/>
                <a:gd name="T42" fmla="*/ 0 w 769"/>
                <a:gd name="T43" fmla="*/ 0 h 830"/>
                <a:gd name="T44" fmla="*/ 0 w 769"/>
                <a:gd name="T45" fmla="*/ 0 h 830"/>
                <a:gd name="T46" fmla="*/ 0 w 769"/>
                <a:gd name="T47" fmla="*/ 0 h 830"/>
                <a:gd name="T48" fmla="*/ 0 w 769"/>
                <a:gd name="T49" fmla="*/ 0 h 830"/>
                <a:gd name="T50" fmla="*/ 0 w 769"/>
                <a:gd name="T51" fmla="*/ 0 h 830"/>
                <a:gd name="T52" fmla="*/ 0 w 769"/>
                <a:gd name="T53" fmla="*/ 0 h 830"/>
                <a:gd name="T54" fmla="*/ 0 w 769"/>
                <a:gd name="T55" fmla="*/ 0 h 830"/>
                <a:gd name="T56" fmla="*/ 0 w 769"/>
                <a:gd name="T57" fmla="*/ 0 h 830"/>
                <a:gd name="T58" fmla="*/ 0 w 769"/>
                <a:gd name="T59" fmla="*/ 0 h 830"/>
                <a:gd name="T60" fmla="*/ 0 w 769"/>
                <a:gd name="T61" fmla="*/ 0 h 830"/>
                <a:gd name="T62" fmla="*/ 0 w 769"/>
                <a:gd name="T63" fmla="*/ 0 h 8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9" h="830">
                  <a:moveTo>
                    <a:pt x="0" y="246"/>
                  </a:moveTo>
                  <a:lnTo>
                    <a:pt x="16" y="227"/>
                  </a:lnTo>
                  <a:lnTo>
                    <a:pt x="33" y="209"/>
                  </a:lnTo>
                  <a:lnTo>
                    <a:pt x="50" y="191"/>
                  </a:lnTo>
                  <a:lnTo>
                    <a:pt x="67" y="175"/>
                  </a:lnTo>
                  <a:lnTo>
                    <a:pt x="83" y="158"/>
                  </a:lnTo>
                  <a:lnTo>
                    <a:pt x="100" y="143"/>
                  </a:lnTo>
                  <a:lnTo>
                    <a:pt x="119" y="129"/>
                  </a:lnTo>
                  <a:lnTo>
                    <a:pt x="136" y="115"/>
                  </a:lnTo>
                  <a:lnTo>
                    <a:pt x="155" y="101"/>
                  </a:lnTo>
                  <a:lnTo>
                    <a:pt x="175" y="88"/>
                  </a:lnTo>
                  <a:lnTo>
                    <a:pt x="194" y="74"/>
                  </a:lnTo>
                  <a:lnTo>
                    <a:pt x="215" y="61"/>
                  </a:lnTo>
                  <a:lnTo>
                    <a:pt x="236" y="48"/>
                  </a:lnTo>
                  <a:lnTo>
                    <a:pt x="259" y="35"/>
                  </a:lnTo>
                  <a:lnTo>
                    <a:pt x="283" y="22"/>
                  </a:lnTo>
                  <a:lnTo>
                    <a:pt x="307" y="8"/>
                  </a:lnTo>
                  <a:lnTo>
                    <a:pt x="340" y="0"/>
                  </a:lnTo>
                  <a:lnTo>
                    <a:pt x="377" y="7"/>
                  </a:lnTo>
                  <a:lnTo>
                    <a:pt x="418" y="27"/>
                  </a:lnTo>
                  <a:lnTo>
                    <a:pt x="462" y="58"/>
                  </a:lnTo>
                  <a:lnTo>
                    <a:pt x="507" y="99"/>
                  </a:lnTo>
                  <a:lnTo>
                    <a:pt x="551" y="147"/>
                  </a:lnTo>
                  <a:lnTo>
                    <a:pt x="595" y="202"/>
                  </a:lnTo>
                  <a:lnTo>
                    <a:pt x="636" y="259"/>
                  </a:lnTo>
                  <a:lnTo>
                    <a:pt x="674" y="320"/>
                  </a:lnTo>
                  <a:lnTo>
                    <a:pt x="708" y="381"/>
                  </a:lnTo>
                  <a:lnTo>
                    <a:pt x="734" y="439"/>
                  </a:lnTo>
                  <a:lnTo>
                    <a:pt x="755" y="495"/>
                  </a:lnTo>
                  <a:lnTo>
                    <a:pt x="767" y="546"/>
                  </a:lnTo>
                  <a:lnTo>
                    <a:pt x="769" y="588"/>
                  </a:lnTo>
                  <a:lnTo>
                    <a:pt x="761" y="622"/>
                  </a:lnTo>
                  <a:lnTo>
                    <a:pt x="741" y="646"/>
                  </a:lnTo>
                  <a:lnTo>
                    <a:pt x="723" y="658"/>
                  </a:lnTo>
                  <a:lnTo>
                    <a:pt x="705" y="669"/>
                  </a:lnTo>
                  <a:lnTo>
                    <a:pt x="688" y="681"/>
                  </a:lnTo>
                  <a:lnTo>
                    <a:pt x="672" y="692"/>
                  </a:lnTo>
                  <a:lnTo>
                    <a:pt x="656" y="703"/>
                  </a:lnTo>
                  <a:lnTo>
                    <a:pt x="640" y="714"/>
                  </a:lnTo>
                  <a:lnTo>
                    <a:pt x="623" y="725"/>
                  </a:lnTo>
                  <a:lnTo>
                    <a:pt x="607" y="736"/>
                  </a:lnTo>
                  <a:lnTo>
                    <a:pt x="591" y="747"/>
                  </a:lnTo>
                  <a:lnTo>
                    <a:pt x="574" y="758"/>
                  </a:lnTo>
                  <a:lnTo>
                    <a:pt x="558" y="769"/>
                  </a:lnTo>
                  <a:lnTo>
                    <a:pt x="539" y="780"/>
                  </a:lnTo>
                  <a:lnTo>
                    <a:pt x="521" y="792"/>
                  </a:lnTo>
                  <a:lnTo>
                    <a:pt x="503" y="804"/>
                  </a:lnTo>
                  <a:lnTo>
                    <a:pt x="482" y="817"/>
                  </a:lnTo>
                  <a:lnTo>
                    <a:pt x="462" y="830"/>
                  </a:lnTo>
                  <a:lnTo>
                    <a:pt x="477" y="793"/>
                  </a:lnTo>
                  <a:lnTo>
                    <a:pt x="481" y="750"/>
                  </a:lnTo>
                  <a:lnTo>
                    <a:pt x="476" y="701"/>
                  </a:lnTo>
                  <a:lnTo>
                    <a:pt x="461" y="649"/>
                  </a:lnTo>
                  <a:lnTo>
                    <a:pt x="438" y="593"/>
                  </a:lnTo>
                  <a:lnTo>
                    <a:pt x="408" y="537"/>
                  </a:lnTo>
                  <a:lnTo>
                    <a:pt x="373" y="481"/>
                  </a:lnTo>
                  <a:lnTo>
                    <a:pt x="334" y="427"/>
                  </a:lnTo>
                  <a:lnTo>
                    <a:pt x="291" y="377"/>
                  </a:lnTo>
                  <a:lnTo>
                    <a:pt x="247" y="331"/>
                  </a:lnTo>
                  <a:lnTo>
                    <a:pt x="202" y="292"/>
                  </a:lnTo>
                  <a:lnTo>
                    <a:pt x="156" y="262"/>
                  </a:lnTo>
                  <a:lnTo>
                    <a:pt x="112" y="239"/>
                  </a:lnTo>
                  <a:lnTo>
                    <a:pt x="71" y="229"/>
                  </a:lnTo>
                  <a:lnTo>
                    <a:pt x="33" y="23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" name="Freeform 291"/>
            <p:cNvSpPr>
              <a:spLocks/>
            </p:cNvSpPr>
            <p:nvPr/>
          </p:nvSpPr>
          <p:spPr bwMode="auto">
            <a:xfrm>
              <a:off x="5419" y="3430"/>
              <a:ext cx="28" cy="23"/>
            </a:xfrm>
            <a:custGeom>
              <a:avLst/>
              <a:gdLst>
                <a:gd name="T0" fmla="*/ 0 w 334"/>
                <a:gd name="T1" fmla="*/ 0 h 267"/>
                <a:gd name="T2" fmla="*/ 0 w 334"/>
                <a:gd name="T3" fmla="*/ 0 h 267"/>
                <a:gd name="T4" fmla="*/ 0 w 334"/>
                <a:gd name="T5" fmla="*/ 0 h 267"/>
                <a:gd name="T6" fmla="*/ 0 w 334"/>
                <a:gd name="T7" fmla="*/ 0 h 267"/>
                <a:gd name="T8" fmla="*/ 0 w 334"/>
                <a:gd name="T9" fmla="*/ 0 h 267"/>
                <a:gd name="T10" fmla="*/ 0 w 334"/>
                <a:gd name="T11" fmla="*/ 0 h 267"/>
                <a:gd name="T12" fmla="*/ 0 w 334"/>
                <a:gd name="T13" fmla="*/ 0 h 267"/>
                <a:gd name="T14" fmla="*/ 0 w 334"/>
                <a:gd name="T15" fmla="*/ 0 h 267"/>
                <a:gd name="T16" fmla="*/ 0 w 334"/>
                <a:gd name="T17" fmla="*/ 0 h 267"/>
                <a:gd name="T18" fmla="*/ 0 w 334"/>
                <a:gd name="T19" fmla="*/ 0 h 267"/>
                <a:gd name="T20" fmla="*/ 0 w 334"/>
                <a:gd name="T21" fmla="*/ 0 h 267"/>
                <a:gd name="T22" fmla="*/ 0 w 334"/>
                <a:gd name="T23" fmla="*/ 0 h 267"/>
                <a:gd name="T24" fmla="*/ 0 w 334"/>
                <a:gd name="T25" fmla="*/ 0 h 267"/>
                <a:gd name="T26" fmla="*/ 0 w 334"/>
                <a:gd name="T27" fmla="*/ 0 h 267"/>
                <a:gd name="T28" fmla="*/ 0 w 334"/>
                <a:gd name="T29" fmla="*/ 0 h 267"/>
                <a:gd name="T30" fmla="*/ 0 w 334"/>
                <a:gd name="T31" fmla="*/ 0 h 267"/>
                <a:gd name="T32" fmla="*/ 0 w 334"/>
                <a:gd name="T33" fmla="*/ 0 h 267"/>
                <a:gd name="T34" fmla="*/ 0 w 334"/>
                <a:gd name="T35" fmla="*/ 0 h 267"/>
                <a:gd name="T36" fmla="*/ 0 w 334"/>
                <a:gd name="T37" fmla="*/ 0 h 267"/>
                <a:gd name="T38" fmla="*/ 0 w 334"/>
                <a:gd name="T39" fmla="*/ 0 h 267"/>
                <a:gd name="T40" fmla="*/ 0 w 334"/>
                <a:gd name="T41" fmla="*/ 0 h 267"/>
                <a:gd name="T42" fmla="*/ 0 w 334"/>
                <a:gd name="T43" fmla="*/ 0 h 267"/>
                <a:gd name="T44" fmla="*/ 0 w 334"/>
                <a:gd name="T45" fmla="*/ 0 h 267"/>
                <a:gd name="T46" fmla="*/ 0 w 334"/>
                <a:gd name="T47" fmla="*/ 0 h 267"/>
                <a:gd name="T48" fmla="*/ 0 w 334"/>
                <a:gd name="T49" fmla="*/ 0 h 267"/>
                <a:gd name="T50" fmla="*/ 0 w 334"/>
                <a:gd name="T51" fmla="*/ 0 h 267"/>
                <a:gd name="T52" fmla="*/ 0 w 334"/>
                <a:gd name="T53" fmla="*/ 0 h 267"/>
                <a:gd name="T54" fmla="*/ 0 w 334"/>
                <a:gd name="T55" fmla="*/ 0 h 267"/>
                <a:gd name="T56" fmla="*/ 0 w 334"/>
                <a:gd name="T57" fmla="*/ 0 h 267"/>
                <a:gd name="T58" fmla="*/ 0 w 334"/>
                <a:gd name="T59" fmla="*/ 0 h 267"/>
                <a:gd name="T60" fmla="*/ 0 w 334"/>
                <a:gd name="T61" fmla="*/ 0 h 267"/>
                <a:gd name="T62" fmla="*/ 0 w 334"/>
                <a:gd name="T63" fmla="*/ 0 h 267"/>
                <a:gd name="T64" fmla="*/ 0 w 334"/>
                <a:gd name="T65" fmla="*/ 0 h 267"/>
                <a:gd name="T66" fmla="*/ 0 w 334"/>
                <a:gd name="T67" fmla="*/ 0 h 267"/>
                <a:gd name="T68" fmla="*/ 0 w 334"/>
                <a:gd name="T69" fmla="*/ 0 h 267"/>
                <a:gd name="T70" fmla="*/ 0 w 334"/>
                <a:gd name="T71" fmla="*/ 0 h 267"/>
                <a:gd name="T72" fmla="*/ 0 w 334"/>
                <a:gd name="T73" fmla="*/ 0 h 2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4" h="267">
                  <a:moveTo>
                    <a:pt x="313" y="0"/>
                  </a:moveTo>
                  <a:lnTo>
                    <a:pt x="313" y="0"/>
                  </a:lnTo>
                  <a:lnTo>
                    <a:pt x="288" y="14"/>
                  </a:lnTo>
                  <a:lnTo>
                    <a:pt x="264" y="27"/>
                  </a:lnTo>
                  <a:lnTo>
                    <a:pt x="241" y="41"/>
                  </a:lnTo>
                  <a:lnTo>
                    <a:pt x="219" y="54"/>
                  </a:lnTo>
                  <a:lnTo>
                    <a:pt x="198" y="67"/>
                  </a:lnTo>
                  <a:lnTo>
                    <a:pt x="179" y="80"/>
                  </a:lnTo>
                  <a:lnTo>
                    <a:pt x="158" y="94"/>
                  </a:lnTo>
                  <a:lnTo>
                    <a:pt x="139" y="109"/>
                  </a:lnTo>
                  <a:lnTo>
                    <a:pt x="121" y="123"/>
                  </a:lnTo>
                  <a:lnTo>
                    <a:pt x="102" y="137"/>
                  </a:lnTo>
                  <a:lnTo>
                    <a:pt x="84" y="153"/>
                  </a:lnTo>
                  <a:lnTo>
                    <a:pt x="68" y="169"/>
                  </a:lnTo>
                  <a:lnTo>
                    <a:pt x="50" y="187"/>
                  </a:lnTo>
                  <a:lnTo>
                    <a:pt x="33" y="205"/>
                  </a:lnTo>
                  <a:lnTo>
                    <a:pt x="16" y="224"/>
                  </a:lnTo>
                  <a:lnTo>
                    <a:pt x="0" y="243"/>
                  </a:lnTo>
                  <a:lnTo>
                    <a:pt x="32" y="267"/>
                  </a:lnTo>
                  <a:lnTo>
                    <a:pt x="48" y="248"/>
                  </a:lnTo>
                  <a:lnTo>
                    <a:pt x="66" y="231"/>
                  </a:lnTo>
                  <a:lnTo>
                    <a:pt x="81" y="213"/>
                  </a:lnTo>
                  <a:lnTo>
                    <a:pt x="98" y="198"/>
                  </a:lnTo>
                  <a:lnTo>
                    <a:pt x="114" y="182"/>
                  </a:lnTo>
                  <a:lnTo>
                    <a:pt x="130" y="167"/>
                  </a:lnTo>
                  <a:lnTo>
                    <a:pt x="149" y="153"/>
                  </a:lnTo>
                  <a:lnTo>
                    <a:pt x="165" y="139"/>
                  </a:lnTo>
                  <a:lnTo>
                    <a:pt x="184" y="126"/>
                  </a:lnTo>
                  <a:lnTo>
                    <a:pt x="203" y="113"/>
                  </a:lnTo>
                  <a:lnTo>
                    <a:pt x="222" y="100"/>
                  </a:lnTo>
                  <a:lnTo>
                    <a:pt x="242" y="86"/>
                  </a:lnTo>
                  <a:lnTo>
                    <a:pt x="263" y="73"/>
                  </a:lnTo>
                  <a:lnTo>
                    <a:pt x="286" y="61"/>
                  </a:lnTo>
                  <a:lnTo>
                    <a:pt x="309" y="48"/>
                  </a:lnTo>
                  <a:lnTo>
                    <a:pt x="334" y="3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3" name="Freeform 292"/>
            <p:cNvSpPr>
              <a:spLocks/>
            </p:cNvSpPr>
            <p:nvPr/>
          </p:nvSpPr>
          <p:spPr bwMode="auto">
            <a:xfrm>
              <a:off x="5445" y="3430"/>
              <a:ext cx="41" cy="56"/>
            </a:xfrm>
            <a:custGeom>
              <a:avLst/>
              <a:gdLst>
                <a:gd name="T0" fmla="*/ 0 w 493"/>
                <a:gd name="T1" fmla="*/ 0 h 682"/>
                <a:gd name="T2" fmla="*/ 0 w 493"/>
                <a:gd name="T3" fmla="*/ 0 h 682"/>
                <a:gd name="T4" fmla="*/ 0 w 493"/>
                <a:gd name="T5" fmla="*/ 0 h 682"/>
                <a:gd name="T6" fmla="*/ 0 w 493"/>
                <a:gd name="T7" fmla="*/ 0 h 682"/>
                <a:gd name="T8" fmla="*/ 0 w 493"/>
                <a:gd name="T9" fmla="*/ 0 h 682"/>
                <a:gd name="T10" fmla="*/ 0 w 493"/>
                <a:gd name="T11" fmla="*/ 0 h 682"/>
                <a:gd name="T12" fmla="*/ 0 w 493"/>
                <a:gd name="T13" fmla="*/ 0 h 682"/>
                <a:gd name="T14" fmla="*/ 0 w 493"/>
                <a:gd name="T15" fmla="*/ 0 h 682"/>
                <a:gd name="T16" fmla="*/ 0 w 493"/>
                <a:gd name="T17" fmla="*/ 0 h 682"/>
                <a:gd name="T18" fmla="*/ 0 w 493"/>
                <a:gd name="T19" fmla="*/ 0 h 682"/>
                <a:gd name="T20" fmla="*/ 0 w 493"/>
                <a:gd name="T21" fmla="*/ 0 h 682"/>
                <a:gd name="T22" fmla="*/ 0 w 493"/>
                <a:gd name="T23" fmla="*/ 0 h 682"/>
                <a:gd name="T24" fmla="*/ 0 w 493"/>
                <a:gd name="T25" fmla="*/ 0 h 682"/>
                <a:gd name="T26" fmla="*/ 0 w 493"/>
                <a:gd name="T27" fmla="*/ 0 h 682"/>
                <a:gd name="T28" fmla="*/ 0 w 493"/>
                <a:gd name="T29" fmla="*/ 0 h 682"/>
                <a:gd name="T30" fmla="*/ 0 w 493"/>
                <a:gd name="T31" fmla="*/ 0 h 682"/>
                <a:gd name="T32" fmla="*/ 0 w 493"/>
                <a:gd name="T33" fmla="*/ 0 h 682"/>
                <a:gd name="T34" fmla="*/ 0 w 493"/>
                <a:gd name="T35" fmla="*/ 0 h 682"/>
                <a:gd name="T36" fmla="*/ 0 w 493"/>
                <a:gd name="T37" fmla="*/ 0 h 682"/>
                <a:gd name="T38" fmla="*/ 0 w 493"/>
                <a:gd name="T39" fmla="*/ 0 h 682"/>
                <a:gd name="T40" fmla="*/ 0 w 493"/>
                <a:gd name="T41" fmla="*/ 0 h 682"/>
                <a:gd name="T42" fmla="*/ 0 w 493"/>
                <a:gd name="T43" fmla="*/ 0 h 682"/>
                <a:gd name="T44" fmla="*/ 0 w 493"/>
                <a:gd name="T45" fmla="*/ 0 h 682"/>
                <a:gd name="T46" fmla="*/ 0 w 493"/>
                <a:gd name="T47" fmla="*/ 0 h 682"/>
                <a:gd name="T48" fmla="*/ 0 w 493"/>
                <a:gd name="T49" fmla="*/ 0 h 682"/>
                <a:gd name="T50" fmla="*/ 0 w 493"/>
                <a:gd name="T51" fmla="*/ 0 h 682"/>
                <a:gd name="T52" fmla="*/ 0 w 493"/>
                <a:gd name="T53" fmla="*/ 0 h 682"/>
                <a:gd name="T54" fmla="*/ 0 w 493"/>
                <a:gd name="T55" fmla="*/ 0 h 682"/>
                <a:gd name="T56" fmla="*/ 0 w 493"/>
                <a:gd name="T57" fmla="*/ 0 h 682"/>
                <a:gd name="T58" fmla="*/ 0 w 493"/>
                <a:gd name="T59" fmla="*/ 0 h 682"/>
                <a:gd name="T60" fmla="*/ 0 w 493"/>
                <a:gd name="T61" fmla="*/ 0 h 682"/>
                <a:gd name="T62" fmla="*/ 0 w 493"/>
                <a:gd name="T63" fmla="*/ 0 h 682"/>
                <a:gd name="T64" fmla="*/ 0 w 493"/>
                <a:gd name="T65" fmla="*/ 0 h 682"/>
                <a:gd name="T66" fmla="*/ 0 w 493"/>
                <a:gd name="T67" fmla="*/ 0 h 6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3" h="682">
                  <a:moveTo>
                    <a:pt x="456" y="682"/>
                  </a:moveTo>
                  <a:lnTo>
                    <a:pt x="456" y="682"/>
                  </a:lnTo>
                  <a:lnTo>
                    <a:pt x="472" y="668"/>
                  </a:lnTo>
                  <a:lnTo>
                    <a:pt x="484" y="651"/>
                  </a:lnTo>
                  <a:lnTo>
                    <a:pt x="490" y="630"/>
                  </a:lnTo>
                  <a:lnTo>
                    <a:pt x="493" y="609"/>
                  </a:lnTo>
                  <a:lnTo>
                    <a:pt x="493" y="587"/>
                  </a:lnTo>
                  <a:lnTo>
                    <a:pt x="490" y="563"/>
                  </a:lnTo>
                  <a:lnTo>
                    <a:pt x="485" y="537"/>
                  </a:lnTo>
                  <a:lnTo>
                    <a:pt x="478" y="510"/>
                  </a:lnTo>
                  <a:lnTo>
                    <a:pt x="468" y="482"/>
                  </a:lnTo>
                  <a:lnTo>
                    <a:pt x="457" y="452"/>
                  </a:lnTo>
                  <a:lnTo>
                    <a:pt x="444" y="422"/>
                  </a:lnTo>
                  <a:lnTo>
                    <a:pt x="430" y="393"/>
                  </a:lnTo>
                  <a:lnTo>
                    <a:pt x="413" y="361"/>
                  </a:lnTo>
                  <a:lnTo>
                    <a:pt x="395" y="331"/>
                  </a:lnTo>
                  <a:lnTo>
                    <a:pt x="377" y="300"/>
                  </a:lnTo>
                  <a:lnTo>
                    <a:pt x="357" y="269"/>
                  </a:lnTo>
                  <a:lnTo>
                    <a:pt x="336" y="239"/>
                  </a:lnTo>
                  <a:lnTo>
                    <a:pt x="316" y="211"/>
                  </a:lnTo>
                  <a:lnTo>
                    <a:pt x="293" y="182"/>
                  </a:lnTo>
                  <a:lnTo>
                    <a:pt x="270" y="155"/>
                  </a:lnTo>
                  <a:lnTo>
                    <a:pt x="248" y="130"/>
                  </a:lnTo>
                  <a:lnTo>
                    <a:pt x="225" y="106"/>
                  </a:lnTo>
                  <a:lnTo>
                    <a:pt x="201" y="83"/>
                  </a:lnTo>
                  <a:lnTo>
                    <a:pt x="179" y="63"/>
                  </a:lnTo>
                  <a:lnTo>
                    <a:pt x="156" y="46"/>
                  </a:lnTo>
                  <a:lnTo>
                    <a:pt x="133" y="31"/>
                  </a:lnTo>
                  <a:lnTo>
                    <a:pt x="110" y="18"/>
                  </a:lnTo>
                  <a:lnTo>
                    <a:pt x="88" y="9"/>
                  </a:lnTo>
                  <a:lnTo>
                    <a:pt x="65" y="2"/>
                  </a:lnTo>
                  <a:lnTo>
                    <a:pt x="43" y="0"/>
                  </a:lnTo>
                  <a:lnTo>
                    <a:pt x="20" y="2"/>
                  </a:lnTo>
                  <a:lnTo>
                    <a:pt x="0" y="11"/>
                  </a:lnTo>
                  <a:lnTo>
                    <a:pt x="21" y="45"/>
                  </a:lnTo>
                  <a:lnTo>
                    <a:pt x="31" y="41"/>
                  </a:lnTo>
                  <a:lnTo>
                    <a:pt x="43" y="39"/>
                  </a:lnTo>
                  <a:lnTo>
                    <a:pt x="57" y="41"/>
                  </a:lnTo>
                  <a:lnTo>
                    <a:pt x="73" y="45"/>
                  </a:lnTo>
                  <a:lnTo>
                    <a:pt x="90" y="52"/>
                  </a:lnTo>
                  <a:lnTo>
                    <a:pt x="110" y="63"/>
                  </a:lnTo>
                  <a:lnTo>
                    <a:pt x="130" y="76"/>
                  </a:lnTo>
                  <a:lnTo>
                    <a:pt x="151" y="93"/>
                  </a:lnTo>
                  <a:lnTo>
                    <a:pt x="173" y="112"/>
                  </a:lnTo>
                  <a:lnTo>
                    <a:pt x="195" y="132"/>
                  </a:lnTo>
                  <a:lnTo>
                    <a:pt x="215" y="156"/>
                  </a:lnTo>
                  <a:lnTo>
                    <a:pt x="238" y="179"/>
                  </a:lnTo>
                  <a:lnTo>
                    <a:pt x="261" y="207"/>
                  </a:lnTo>
                  <a:lnTo>
                    <a:pt x="281" y="233"/>
                  </a:lnTo>
                  <a:lnTo>
                    <a:pt x="302" y="261"/>
                  </a:lnTo>
                  <a:lnTo>
                    <a:pt x="322" y="290"/>
                  </a:lnTo>
                  <a:lnTo>
                    <a:pt x="340" y="320"/>
                  </a:lnTo>
                  <a:lnTo>
                    <a:pt x="359" y="349"/>
                  </a:lnTo>
                  <a:lnTo>
                    <a:pt x="376" y="380"/>
                  </a:lnTo>
                  <a:lnTo>
                    <a:pt x="391" y="409"/>
                  </a:lnTo>
                  <a:lnTo>
                    <a:pt x="405" y="438"/>
                  </a:lnTo>
                  <a:lnTo>
                    <a:pt x="418" y="467"/>
                  </a:lnTo>
                  <a:lnTo>
                    <a:pt x="429" y="494"/>
                  </a:lnTo>
                  <a:lnTo>
                    <a:pt x="437" y="520"/>
                  </a:lnTo>
                  <a:lnTo>
                    <a:pt x="444" y="545"/>
                  </a:lnTo>
                  <a:lnTo>
                    <a:pt x="449" y="569"/>
                  </a:lnTo>
                  <a:lnTo>
                    <a:pt x="452" y="589"/>
                  </a:lnTo>
                  <a:lnTo>
                    <a:pt x="452" y="607"/>
                  </a:lnTo>
                  <a:lnTo>
                    <a:pt x="449" y="622"/>
                  </a:lnTo>
                  <a:lnTo>
                    <a:pt x="445" y="634"/>
                  </a:lnTo>
                  <a:lnTo>
                    <a:pt x="440" y="643"/>
                  </a:lnTo>
                  <a:lnTo>
                    <a:pt x="432" y="650"/>
                  </a:lnTo>
                  <a:lnTo>
                    <a:pt x="456" y="6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4" name="Freeform 293"/>
            <p:cNvSpPr>
              <a:spLocks/>
            </p:cNvSpPr>
            <p:nvPr/>
          </p:nvSpPr>
          <p:spPr bwMode="auto">
            <a:xfrm>
              <a:off x="5457" y="3484"/>
              <a:ext cx="26" cy="18"/>
            </a:xfrm>
            <a:custGeom>
              <a:avLst/>
              <a:gdLst>
                <a:gd name="T0" fmla="*/ 0 w 310"/>
                <a:gd name="T1" fmla="*/ 0 h 216"/>
                <a:gd name="T2" fmla="*/ 0 w 310"/>
                <a:gd name="T3" fmla="*/ 0 h 216"/>
                <a:gd name="T4" fmla="*/ 0 w 310"/>
                <a:gd name="T5" fmla="*/ 0 h 216"/>
                <a:gd name="T6" fmla="*/ 0 w 310"/>
                <a:gd name="T7" fmla="*/ 0 h 216"/>
                <a:gd name="T8" fmla="*/ 0 w 310"/>
                <a:gd name="T9" fmla="*/ 0 h 216"/>
                <a:gd name="T10" fmla="*/ 0 w 310"/>
                <a:gd name="T11" fmla="*/ 0 h 216"/>
                <a:gd name="T12" fmla="*/ 0 w 310"/>
                <a:gd name="T13" fmla="*/ 0 h 216"/>
                <a:gd name="T14" fmla="*/ 0 w 310"/>
                <a:gd name="T15" fmla="*/ 0 h 216"/>
                <a:gd name="T16" fmla="*/ 0 w 310"/>
                <a:gd name="T17" fmla="*/ 0 h 216"/>
                <a:gd name="T18" fmla="*/ 0 w 310"/>
                <a:gd name="T19" fmla="*/ 0 h 216"/>
                <a:gd name="T20" fmla="*/ 0 w 310"/>
                <a:gd name="T21" fmla="*/ 0 h 216"/>
                <a:gd name="T22" fmla="*/ 0 w 310"/>
                <a:gd name="T23" fmla="*/ 0 h 216"/>
                <a:gd name="T24" fmla="*/ 0 w 310"/>
                <a:gd name="T25" fmla="*/ 0 h 216"/>
                <a:gd name="T26" fmla="*/ 0 w 310"/>
                <a:gd name="T27" fmla="*/ 0 h 216"/>
                <a:gd name="T28" fmla="*/ 0 w 310"/>
                <a:gd name="T29" fmla="*/ 0 h 216"/>
                <a:gd name="T30" fmla="*/ 0 w 310"/>
                <a:gd name="T31" fmla="*/ 0 h 216"/>
                <a:gd name="T32" fmla="*/ 0 w 310"/>
                <a:gd name="T33" fmla="*/ 0 h 216"/>
                <a:gd name="T34" fmla="*/ 0 w 310"/>
                <a:gd name="T35" fmla="*/ 0 h 216"/>
                <a:gd name="T36" fmla="*/ 0 w 310"/>
                <a:gd name="T37" fmla="*/ 0 h 216"/>
                <a:gd name="T38" fmla="*/ 0 w 310"/>
                <a:gd name="T39" fmla="*/ 0 h 216"/>
                <a:gd name="T40" fmla="*/ 0 w 310"/>
                <a:gd name="T41" fmla="*/ 0 h 216"/>
                <a:gd name="T42" fmla="*/ 0 w 310"/>
                <a:gd name="T43" fmla="*/ 0 h 216"/>
                <a:gd name="T44" fmla="*/ 0 w 310"/>
                <a:gd name="T45" fmla="*/ 0 h 216"/>
                <a:gd name="T46" fmla="*/ 0 w 310"/>
                <a:gd name="T47" fmla="*/ 0 h 216"/>
                <a:gd name="T48" fmla="*/ 0 w 310"/>
                <a:gd name="T49" fmla="*/ 0 h 216"/>
                <a:gd name="T50" fmla="*/ 0 w 310"/>
                <a:gd name="T51" fmla="*/ 0 h 216"/>
                <a:gd name="T52" fmla="*/ 0 w 310"/>
                <a:gd name="T53" fmla="*/ 0 h 216"/>
                <a:gd name="T54" fmla="*/ 0 w 310"/>
                <a:gd name="T55" fmla="*/ 0 h 216"/>
                <a:gd name="T56" fmla="*/ 0 w 310"/>
                <a:gd name="T57" fmla="*/ 0 h 216"/>
                <a:gd name="T58" fmla="*/ 0 w 310"/>
                <a:gd name="T59" fmla="*/ 0 h 216"/>
                <a:gd name="T60" fmla="*/ 0 w 310"/>
                <a:gd name="T61" fmla="*/ 0 h 216"/>
                <a:gd name="T62" fmla="*/ 0 w 310"/>
                <a:gd name="T63" fmla="*/ 0 h 216"/>
                <a:gd name="T64" fmla="*/ 0 w 310"/>
                <a:gd name="T65" fmla="*/ 0 h 216"/>
                <a:gd name="T66" fmla="*/ 0 w 310"/>
                <a:gd name="T67" fmla="*/ 0 h 216"/>
                <a:gd name="T68" fmla="*/ 0 w 310"/>
                <a:gd name="T69" fmla="*/ 0 h 216"/>
                <a:gd name="T70" fmla="*/ 0 w 310"/>
                <a:gd name="T71" fmla="*/ 0 h 216"/>
                <a:gd name="T72" fmla="*/ 0 w 310"/>
                <a:gd name="T73" fmla="*/ 0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10" h="216">
                  <a:moveTo>
                    <a:pt x="0" y="190"/>
                  </a:moveTo>
                  <a:lnTo>
                    <a:pt x="30" y="216"/>
                  </a:lnTo>
                  <a:lnTo>
                    <a:pt x="51" y="203"/>
                  </a:lnTo>
                  <a:lnTo>
                    <a:pt x="71" y="191"/>
                  </a:lnTo>
                  <a:lnTo>
                    <a:pt x="90" y="178"/>
                  </a:lnTo>
                  <a:lnTo>
                    <a:pt x="108" y="166"/>
                  </a:lnTo>
                  <a:lnTo>
                    <a:pt x="126" y="155"/>
                  </a:lnTo>
                  <a:lnTo>
                    <a:pt x="143" y="144"/>
                  </a:lnTo>
                  <a:lnTo>
                    <a:pt x="160" y="133"/>
                  </a:lnTo>
                  <a:lnTo>
                    <a:pt x="177" y="122"/>
                  </a:lnTo>
                  <a:lnTo>
                    <a:pt x="192" y="111"/>
                  </a:lnTo>
                  <a:lnTo>
                    <a:pt x="208" y="101"/>
                  </a:lnTo>
                  <a:lnTo>
                    <a:pt x="226" y="90"/>
                  </a:lnTo>
                  <a:lnTo>
                    <a:pt x="242" y="78"/>
                  </a:lnTo>
                  <a:lnTo>
                    <a:pt x="258" y="67"/>
                  </a:lnTo>
                  <a:lnTo>
                    <a:pt x="274" y="55"/>
                  </a:lnTo>
                  <a:lnTo>
                    <a:pt x="291" y="44"/>
                  </a:lnTo>
                  <a:lnTo>
                    <a:pt x="310" y="32"/>
                  </a:lnTo>
                  <a:lnTo>
                    <a:pt x="286" y="0"/>
                  </a:lnTo>
                  <a:lnTo>
                    <a:pt x="268" y="12"/>
                  </a:lnTo>
                  <a:lnTo>
                    <a:pt x="251" y="23"/>
                  </a:lnTo>
                  <a:lnTo>
                    <a:pt x="232" y="35"/>
                  </a:lnTo>
                  <a:lnTo>
                    <a:pt x="216" y="46"/>
                  </a:lnTo>
                  <a:lnTo>
                    <a:pt x="200" y="57"/>
                  </a:lnTo>
                  <a:lnTo>
                    <a:pt x="185" y="68"/>
                  </a:lnTo>
                  <a:lnTo>
                    <a:pt x="169" y="78"/>
                  </a:lnTo>
                  <a:lnTo>
                    <a:pt x="151" y="90"/>
                  </a:lnTo>
                  <a:lnTo>
                    <a:pt x="136" y="101"/>
                  </a:lnTo>
                  <a:lnTo>
                    <a:pt x="119" y="112"/>
                  </a:lnTo>
                  <a:lnTo>
                    <a:pt x="103" y="123"/>
                  </a:lnTo>
                  <a:lnTo>
                    <a:pt x="84" y="134"/>
                  </a:lnTo>
                  <a:lnTo>
                    <a:pt x="66" y="146"/>
                  </a:lnTo>
                  <a:lnTo>
                    <a:pt x="48" y="158"/>
                  </a:lnTo>
                  <a:lnTo>
                    <a:pt x="27" y="170"/>
                  </a:lnTo>
                  <a:lnTo>
                    <a:pt x="7" y="184"/>
                  </a:lnTo>
                  <a:lnTo>
                    <a:pt x="37" y="21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5" name="Freeform 294"/>
            <p:cNvSpPr>
              <a:spLocks/>
            </p:cNvSpPr>
            <p:nvPr/>
          </p:nvSpPr>
          <p:spPr bwMode="auto">
            <a:xfrm>
              <a:off x="5419" y="3448"/>
              <a:ext cx="43" cy="53"/>
            </a:xfrm>
            <a:custGeom>
              <a:avLst/>
              <a:gdLst>
                <a:gd name="T0" fmla="*/ 0 w 519"/>
                <a:gd name="T1" fmla="*/ 0 h 632"/>
                <a:gd name="T2" fmla="*/ 0 w 519"/>
                <a:gd name="T3" fmla="*/ 0 h 632"/>
                <a:gd name="T4" fmla="*/ 0 w 519"/>
                <a:gd name="T5" fmla="*/ 0 h 632"/>
                <a:gd name="T6" fmla="*/ 0 w 519"/>
                <a:gd name="T7" fmla="*/ 0 h 632"/>
                <a:gd name="T8" fmla="*/ 0 w 519"/>
                <a:gd name="T9" fmla="*/ 0 h 632"/>
                <a:gd name="T10" fmla="*/ 0 w 519"/>
                <a:gd name="T11" fmla="*/ 0 h 632"/>
                <a:gd name="T12" fmla="*/ 0 w 519"/>
                <a:gd name="T13" fmla="*/ 0 h 632"/>
                <a:gd name="T14" fmla="*/ 0 w 519"/>
                <a:gd name="T15" fmla="*/ 0 h 632"/>
                <a:gd name="T16" fmla="*/ 0 w 519"/>
                <a:gd name="T17" fmla="*/ 0 h 632"/>
                <a:gd name="T18" fmla="*/ 0 w 519"/>
                <a:gd name="T19" fmla="*/ 0 h 632"/>
                <a:gd name="T20" fmla="*/ 0 w 519"/>
                <a:gd name="T21" fmla="*/ 0 h 632"/>
                <a:gd name="T22" fmla="*/ 0 w 519"/>
                <a:gd name="T23" fmla="*/ 0 h 632"/>
                <a:gd name="T24" fmla="*/ 0 w 519"/>
                <a:gd name="T25" fmla="*/ 0 h 632"/>
                <a:gd name="T26" fmla="*/ 0 w 519"/>
                <a:gd name="T27" fmla="*/ 0 h 632"/>
                <a:gd name="T28" fmla="*/ 0 w 519"/>
                <a:gd name="T29" fmla="*/ 0 h 632"/>
                <a:gd name="T30" fmla="*/ 0 w 519"/>
                <a:gd name="T31" fmla="*/ 0 h 632"/>
                <a:gd name="T32" fmla="*/ 0 w 519"/>
                <a:gd name="T33" fmla="*/ 0 h 632"/>
                <a:gd name="T34" fmla="*/ 0 w 519"/>
                <a:gd name="T35" fmla="*/ 0 h 632"/>
                <a:gd name="T36" fmla="*/ 0 w 519"/>
                <a:gd name="T37" fmla="*/ 0 h 632"/>
                <a:gd name="T38" fmla="*/ 0 w 519"/>
                <a:gd name="T39" fmla="*/ 0 h 632"/>
                <a:gd name="T40" fmla="*/ 0 w 519"/>
                <a:gd name="T41" fmla="*/ 0 h 632"/>
                <a:gd name="T42" fmla="*/ 0 w 519"/>
                <a:gd name="T43" fmla="*/ 0 h 632"/>
                <a:gd name="T44" fmla="*/ 0 w 519"/>
                <a:gd name="T45" fmla="*/ 0 h 632"/>
                <a:gd name="T46" fmla="*/ 0 w 519"/>
                <a:gd name="T47" fmla="*/ 0 h 632"/>
                <a:gd name="T48" fmla="*/ 0 w 519"/>
                <a:gd name="T49" fmla="*/ 0 h 632"/>
                <a:gd name="T50" fmla="*/ 0 w 519"/>
                <a:gd name="T51" fmla="*/ 0 h 632"/>
                <a:gd name="T52" fmla="*/ 0 w 519"/>
                <a:gd name="T53" fmla="*/ 0 h 632"/>
                <a:gd name="T54" fmla="*/ 0 w 519"/>
                <a:gd name="T55" fmla="*/ 0 h 632"/>
                <a:gd name="T56" fmla="*/ 0 w 519"/>
                <a:gd name="T57" fmla="*/ 0 h 632"/>
                <a:gd name="T58" fmla="*/ 0 w 519"/>
                <a:gd name="T59" fmla="*/ 0 h 632"/>
                <a:gd name="T60" fmla="*/ 0 w 519"/>
                <a:gd name="T61" fmla="*/ 0 h 632"/>
                <a:gd name="T62" fmla="*/ 0 w 519"/>
                <a:gd name="T63" fmla="*/ 0 h 632"/>
                <a:gd name="T64" fmla="*/ 0 w 519"/>
                <a:gd name="T65" fmla="*/ 0 h 632"/>
                <a:gd name="T66" fmla="*/ 0 w 519"/>
                <a:gd name="T67" fmla="*/ 0 h 6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9" h="632">
                  <a:moveTo>
                    <a:pt x="0" y="26"/>
                  </a:moveTo>
                  <a:lnTo>
                    <a:pt x="29" y="54"/>
                  </a:lnTo>
                  <a:lnTo>
                    <a:pt x="42" y="45"/>
                  </a:lnTo>
                  <a:lnTo>
                    <a:pt x="55" y="41"/>
                  </a:lnTo>
                  <a:lnTo>
                    <a:pt x="69" y="40"/>
                  </a:lnTo>
                  <a:lnTo>
                    <a:pt x="84" y="40"/>
                  </a:lnTo>
                  <a:lnTo>
                    <a:pt x="101" y="44"/>
                  </a:lnTo>
                  <a:lnTo>
                    <a:pt x="121" y="49"/>
                  </a:lnTo>
                  <a:lnTo>
                    <a:pt x="140" y="59"/>
                  </a:lnTo>
                  <a:lnTo>
                    <a:pt x="162" y="71"/>
                  </a:lnTo>
                  <a:lnTo>
                    <a:pt x="183" y="84"/>
                  </a:lnTo>
                  <a:lnTo>
                    <a:pt x="205" y="99"/>
                  </a:lnTo>
                  <a:lnTo>
                    <a:pt x="226" y="117"/>
                  </a:lnTo>
                  <a:lnTo>
                    <a:pt x="248" y="137"/>
                  </a:lnTo>
                  <a:lnTo>
                    <a:pt x="270" y="159"/>
                  </a:lnTo>
                  <a:lnTo>
                    <a:pt x="291" y="182"/>
                  </a:lnTo>
                  <a:lnTo>
                    <a:pt x="313" y="205"/>
                  </a:lnTo>
                  <a:lnTo>
                    <a:pt x="333" y="231"/>
                  </a:lnTo>
                  <a:lnTo>
                    <a:pt x="352" y="257"/>
                  </a:lnTo>
                  <a:lnTo>
                    <a:pt x="372" y="284"/>
                  </a:lnTo>
                  <a:lnTo>
                    <a:pt x="389" y="310"/>
                  </a:lnTo>
                  <a:lnTo>
                    <a:pt x="405" y="338"/>
                  </a:lnTo>
                  <a:lnTo>
                    <a:pt x="422" y="366"/>
                  </a:lnTo>
                  <a:lnTo>
                    <a:pt x="434" y="393"/>
                  </a:lnTo>
                  <a:lnTo>
                    <a:pt x="446" y="420"/>
                  </a:lnTo>
                  <a:lnTo>
                    <a:pt x="457" y="447"/>
                  </a:lnTo>
                  <a:lnTo>
                    <a:pt x="465" y="472"/>
                  </a:lnTo>
                  <a:lnTo>
                    <a:pt x="471" y="496"/>
                  </a:lnTo>
                  <a:lnTo>
                    <a:pt x="474" y="521"/>
                  </a:lnTo>
                  <a:lnTo>
                    <a:pt x="475" y="542"/>
                  </a:lnTo>
                  <a:lnTo>
                    <a:pt x="475" y="562"/>
                  </a:lnTo>
                  <a:lnTo>
                    <a:pt x="472" y="581"/>
                  </a:lnTo>
                  <a:lnTo>
                    <a:pt x="468" y="597"/>
                  </a:lnTo>
                  <a:lnTo>
                    <a:pt x="459" y="612"/>
                  </a:lnTo>
                  <a:lnTo>
                    <a:pt x="496" y="632"/>
                  </a:lnTo>
                  <a:lnTo>
                    <a:pt x="507" y="612"/>
                  </a:lnTo>
                  <a:lnTo>
                    <a:pt x="513" y="589"/>
                  </a:lnTo>
                  <a:lnTo>
                    <a:pt x="516" y="566"/>
                  </a:lnTo>
                  <a:lnTo>
                    <a:pt x="519" y="542"/>
                  </a:lnTo>
                  <a:lnTo>
                    <a:pt x="515" y="517"/>
                  </a:lnTo>
                  <a:lnTo>
                    <a:pt x="512" y="490"/>
                  </a:lnTo>
                  <a:lnTo>
                    <a:pt x="506" y="462"/>
                  </a:lnTo>
                  <a:lnTo>
                    <a:pt x="496" y="435"/>
                  </a:lnTo>
                  <a:lnTo>
                    <a:pt x="485" y="405"/>
                  </a:lnTo>
                  <a:lnTo>
                    <a:pt x="473" y="377"/>
                  </a:lnTo>
                  <a:lnTo>
                    <a:pt x="458" y="348"/>
                  </a:lnTo>
                  <a:lnTo>
                    <a:pt x="442" y="319"/>
                  </a:lnTo>
                  <a:lnTo>
                    <a:pt x="426" y="290"/>
                  </a:lnTo>
                  <a:lnTo>
                    <a:pt x="406" y="262"/>
                  </a:lnTo>
                  <a:lnTo>
                    <a:pt x="387" y="234"/>
                  </a:lnTo>
                  <a:lnTo>
                    <a:pt x="368" y="207"/>
                  </a:lnTo>
                  <a:lnTo>
                    <a:pt x="345" y="181"/>
                  </a:lnTo>
                  <a:lnTo>
                    <a:pt x="323" y="156"/>
                  </a:lnTo>
                  <a:lnTo>
                    <a:pt x="301" y="132"/>
                  </a:lnTo>
                  <a:lnTo>
                    <a:pt x="278" y="109"/>
                  </a:lnTo>
                  <a:lnTo>
                    <a:pt x="254" y="89"/>
                  </a:lnTo>
                  <a:lnTo>
                    <a:pt x="231" y="69"/>
                  </a:lnTo>
                  <a:lnTo>
                    <a:pt x="207" y="51"/>
                  </a:lnTo>
                  <a:lnTo>
                    <a:pt x="183" y="36"/>
                  </a:lnTo>
                  <a:lnTo>
                    <a:pt x="159" y="24"/>
                  </a:lnTo>
                  <a:lnTo>
                    <a:pt x="136" y="13"/>
                  </a:lnTo>
                  <a:lnTo>
                    <a:pt x="112" y="6"/>
                  </a:lnTo>
                  <a:lnTo>
                    <a:pt x="90" y="2"/>
                  </a:lnTo>
                  <a:lnTo>
                    <a:pt x="67" y="0"/>
                  </a:lnTo>
                  <a:lnTo>
                    <a:pt x="44" y="3"/>
                  </a:lnTo>
                  <a:lnTo>
                    <a:pt x="22" y="11"/>
                  </a:lnTo>
                  <a:lnTo>
                    <a:pt x="3" y="23"/>
                  </a:lnTo>
                  <a:lnTo>
                    <a:pt x="32" y="5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6" name="Freeform 295"/>
            <p:cNvSpPr>
              <a:spLocks/>
            </p:cNvSpPr>
            <p:nvPr/>
          </p:nvSpPr>
          <p:spPr bwMode="auto">
            <a:xfrm>
              <a:off x="5137" y="3463"/>
              <a:ext cx="306" cy="299"/>
            </a:xfrm>
            <a:custGeom>
              <a:avLst/>
              <a:gdLst>
                <a:gd name="T0" fmla="*/ 0 w 3668"/>
                <a:gd name="T1" fmla="*/ 0 h 3589"/>
                <a:gd name="T2" fmla="*/ 0 w 3668"/>
                <a:gd name="T3" fmla="*/ 0 h 3589"/>
                <a:gd name="T4" fmla="*/ 0 w 3668"/>
                <a:gd name="T5" fmla="*/ 0 h 3589"/>
                <a:gd name="T6" fmla="*/ 0 w 3668"/>
                <a:gd name="T7" fmla="*/ 0 h 3589"/>
                <a:gd name="T8" fmla="*/ 0 w 3668"/>
                <a:gd name="T9" fmla="*/ 0 h 3589"/>
                <a:gd name="T10" fmla="*/ 0 w 3668"/>
                <a:gd name="T11" fmla="*/ 0 h 3589"/>
                <a:gd name="T12" fmla="*/ 0 w 3668"/>
                <a:gd name="T13" fmla="*/ 0 h 3589"/>
                <a:gd name="T14" fmla="*/ 0 w 3668"/>
                <a:gd name="T15" fmla="*/ 0 h 3589"/>
                <a:gd name="T16" fmla="*/ 0 w 3668"/>
                <a:gd name="T17" fmla="*/ 0 h 3589"/>
                <a:gd name="T18" fmla="*/ 0 w 3668"/>
                <a:gd name="T19" fmla="*/ 0 h 3589"/>
                <a:gd name="T20" fmla="*/ 0 w 3668"/>
                <a:gd name="T21" fmla="*/ 0 h 3589"/>
                <a:gd name="T22" fmla="*/ 0 w 3668"/>
                <a:gd name="T23" fmla="*/ 0 h 3589"/>
                <a:gd name="T24" fmla="*/ 0 w 3668"/>
                <a:gd name="T25" fmla="*/ 0 h 3589"/>
                <a:gd name="T26" fmla="*/ 0 w 3668"/>
                <a:gd name="T27" fmla="*/ 0 h 3589"/>
                <a:gd name="T28" fmla="*/ 0 w 3668"/>
                <a:gd name="T29" fmla="*/ 0 h 3589"/>
                <a:gd name="T30" fmla="*/ 0 w 3668"/>
                <a:gd name="T31" fmla="*/ 0 h 3589"/>
                <a:gd name="T32" fmla="*/ 0 w 3668"/>
                <a:gd name="T33" fmla="*/ 0 h 3589"/>
                <a:gd name="T34" fmla="*/ 0 w 3668"/>
                <a:gd name="T35" fmla="*/ 0 h 3589"/>
                <a:gd name="T36" fmla="*/ 0 w 3668"/>
                <a:gd name="T37" fmla="*/ 0 h 3589"/>
                <a:gd name="T38" fmla="*/ 0 w 3668"/>
                <a:gd name="T39" fmla="*/ 0 h 3589"/>
                <a:gd name="T40" fmla="*/ 0 w 3668"/>
                <a:gd name="T41" fmla="*/ 0 h 3589"/>
                <a:gd name="T42" fmla="*/ 0 w 3668"/>
                <a:gd name="T43" fmla="*/ 0 h 3589"/>
                <a:gd name="T44" fmla="*/ 0 w 3668"/>
                <a:gd name="T45" fmla="*/ 0 h 3589"/>
                <a:gd name="T46" fmla="*/ 0 w 3668"/>
                <a:gd name="T47" fmla="*/ 0 h 3589"/>
                <a:gd name="T48" fmla="*/ 0 w 3668"/>
                <a:gd name="T49" fmla="*/ 0 h 3589"/>
                <a:gd name="T50" fmla="*/ 0 w 3668"/>
                <a:gd name="T51" fmla="*/ 0 h 3589"/>
                <a:gd name="T52" fmla="*/ 0 w 3668"/>
                <a:gd name="T53" fmla="*/ 0 h 3589"/>
                <a:gd name="T54" fmla="*/ 0 w 3668"/>
                <a:gd name="T55" fmla="*/ 0 h 3589"/>
                <a:gd name="T56" fmla="*/ 0 w 3668"/>
                <a:gd name="T57" fmla="*/ 0 h 3589"/>
                <a:gd name="T58" fmla="*/ 0 w 3668"/>
                <a:gd name="T59" fmla="*/ 0 h 3589"/>
                <a:gd name="T60" fmla="*/ 0 w 3668"/>
                <a:gd name="T61" fmla="*/ 0 h 3589"/>
                <a:gd name="T62" fmla="*/ 0 w 3668"/>
                <a:gd name="T63" fmla="*/ 0 h 3589"/>
                <a:gd name="T64" fmla="*/ 0 w 3668"/>
                <a:gd name="T65" fmla="*/ 0 h 3589"/>
                <a:gd name="T66" fmla="*/ 0 w 3668"/>
                <a:gd name="T67" fmla="*/ 0 h 3589"/>
                <a:gd name="T68" fmla="*/ 0 w 3668"/>
                <a:gd name="T69" fmla="*/ 0 h 3589"/>
                <a:gd name="T70" fmla="*/ 0 w 3668"/>
                <a:gd name="T71" fmla="*/ 0 h 3589"/>
                <a:gd name="T72" fmla="*/ 0 w 3668"/>
                <a:gd name="T73" fmla="*/ 0 h 3589"/>
                <a:gd name="T74" fmla="*/ 0 w 3668"/>
                <a:gd name="T75" fmla="*/ 0 h 3589"/>
                <a:gd name="T76" fmla="*/ 0 w 3668"/>
                <a:gd name="T77" fmla="*/ 0 h 3589"/>
                <a:gd name="T78" fmla="*/ 0 w 3668"/>
                <a:gd name="T79" fmla="*/ 0 h 3589"/>
                <a:gd name="T80" fmla="*/ 0 w 3668"/>
                <a:gd name="T81" fmla="*/ 0 h 3589"/>
                <a:gd name="T82" fmla="*/ 0 w 3668"/>
                <a:gd name="T83" fmla="*/ 0 h 3589"/>
                <a:gd name="T84" fmla="*/ 0 w 3668"/>
                <a:gd name="T85" fmla="*/ 0 h 3589"/>
                <a:gd name="T86" fmla="*/ 0 w 3668"/>
                <a:gd name="T87" fmla="*/ 0 h 3589"/>
                <a:gd name="T88" fmla="*/ 0 w 3668"/>
                <a:gd name="T89" fmla="*/ 0 h 3589"/>
                <a:gd name="T90" fmla="*/ 0 w 3668"/>
                <a:gd name="T91" fmla="*/ 0 h 3589"/>
                <a:gd name="T92" fmla="*/ 0 w 3668"/>
                <a:gd name="T93" fmla="*/ 0 h 3589"/>
                <a:gd name="T94" fmla="*/ 0 w 3668"/>
                <a:gd name="T95" fmla="*/ 0 h 3589"/>
                <a:gd name="T96" fmla="*/ 0 w 3668"/>
                <a:gd name="T97" fmla="*/ 0 h 3589"/>
                <a:gd name="T98" fmla="*/ 0 w 3668"/>
                <a:gd name="T99" fmla="*/ 0 h 3589"/>
                <a:gd name="T100" fmla="*/ 0 w 3668"/>
                <a:gd name="T101" fmla="*/ 0 h 3589"/>
                <a:gd name="T102" fmla="*/ 0 w 3668"/>
                <a:gd name="T103" fmla="*/ 0 h 35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668" h="3589">
                  <a:moveTo>
                    <a:pt x="3331" y="26"/>
                  </a:moveTo>
                  <a:lnTo>
                    <a:pt x="3217" y="121"/>
                  </a:lnTo>
                  <a:lnTo>
                    <a:pt x="3105" y="216"/>
                  </a:lnTo>
                  <a:lnTo>
                    <a:pt x="2993" y="311"/>
                  </a:lnTo>
                  <a:lnTo>
                    <a:pt x="2881" y="405"/>
                  </a:lnTo>
                  <a:lnTo>
                    <a:pt x="2769" y="500"/>
                  </a:lnTo>
                  <a:lnTo>
                    <a:pt x="2658" y="595"/>
                  </a:lnTo>
                  <a:lnTo>
                    <a:pt x="2547" y="690"/>
                  </a:lnTo>
                  <a:lnTo>
                    <a:pt x="2437" y="785"/>
                  </a:lnTo>
                  <a:lnTo>
                    <a:pt x="2327" y="880"/>
                  </a:lnTo>
                  <a:lnTo>
                    <a:pt x="2218" y="977"/>
                  </a:lnTo>
                  <a:lnTo>
                    <a:pt x="2109" y="1072"/>
                  </a:lnTo>
                  <a:lnTo>
                    <a:pt x="2001" y="1167"/>
                  </a:lnTo>
                  <a:lnTo>
                    <a:pt x="1893" y="1263"/>
                  </a:lnTo>
                  <a:lnTo>
                    <a:pt x="1786" y="1358"/>
                  </a:lnTo>
                  <a:lnTo>
                    <a:pt x="1680" y="1454"/>
                  </a:lnTo>
                  <a:lnTo>
                    <a:pt x="1575" y="1549"/>
                  </a:lnTo>
                  <a:lnTo>
                    <a:pt x="1469" y="1645"/>
                  </a:lnTo>
                  <a:lnTo>
                    <a:pt x="1365" y="1741"/>
                  </a:lnTo>
                  <a:lnTo>
                    <a:pt x="1262" y="1838"/>
                  </a:lnTo>
                  <a:lnTo>
                    <a:pt x="1159" y="1934"/>
                  </a:lnTo>
                  <a:lnTo>
                    <a:pt x="1058" y="2030"/>
                  </a:lnTo>
                  <a:lnTo>
                    <a:pt x="957" y="2127"/>
                  </a:lnTo>
                  <a:lnTo>
                    <a:pt x="856" y="2224"/>
                  </a:lnTo>
                  <a:lnTo>
                    <a:pt x="757" y="2321"/>
                  </a:lnTo>
                  <a:lnTo>
                    <a:pt x="659" y="2418"/>
                  </a:lnTo>
                  <a:lnTo>
                    <a:pt x="562" y="2516"/>
                  </a:lnTo>
                  <a:lnTo>
                    <a:pt x="466" y="2613"/>
                  </a:lnTo>
                  <a:lnTo>
                    <a:pt x="370" y="2711"/>
                  </a:lnTo>
                  <a:lnTo>
                    <a:pt x="276" y="2810"/>
                  </a:lnTo>
                  <a:lnTo>
                    <a:pt x="183" y="2909"/>
                  </a:lnTo>
                  <a:lnTo>
                    <a:pt x="90" y="3007"/>
                  </a:lnTo>
                  <a:lnTo>
                    <a:pt x="0" y="3106"/>
                  </a:lnTo>
                  <a:lnTo>
                    <a:pt x="11" y="3163"/>
                  </a:lnTo>
                  <a:lnTo>
                    <a:pt x="21" y="3220"/>
                  </a:lnTo>
                  <a:lnTo>
                    <a:pt x="32" y="3278"/>
                  </a:lnTo>
                  <a:lnTo>
                    <a:pt x="43" y="3335"/>
                  </a:lnTo>
                  <a:lnTo>
                    <a:pt x="54" y="3393"/>
                  </a:lnTo>
                  <a:lnTo>
                    <a:pt x="64" y="3451"/>
                  </a:lnTo>
                  <a:lnTo>
                    <a:pt x="74" y="3508"/>
                  </a:lnTo>
                  <a:lnTo>
                    <a:pt x="85" y="3566"/>
                  </a:lnTo>
                  <a:lnTo>
                    <a:pt x="115" y="3567"/>
                  </a:lnTo>
                  <a:lnTo>
                    <a:pt x="144" y="3569"/>
                  </a:lnTo>
                  <a:lnTo>
                    <a:pt x="175" y="3570"/>
                  </a:lnTo>
                  <a:lnTo>
                    <a:pt x="205" y="3571"/>
                  </a:lnTo>
                  <a:lnTo>
                    <a:pt x="234" y="3573"/>
                  </a:lnTo>
                  <a:lnTo>
                    <a:pt x="264" y="3574"/>
                  </a:lnTo>
                  <a:lnTo>
                    <a:pt x="294" y="3576"/>
                  </a:lnTo>
                  <a:lnTo>
                    <a:pt x="323" y="3577"/>
                  </a:lnTo>
                  <a:lnTo>
                    <a:pt x="354" y="3579"/>
                  </a:lnTo>
                  <a:lnTo>
                    <a:pt x="384" y="3580"/>
                  </a:lnTo>
                  <a:lnTo>
                    <a:pt x="413" y="3582"/>
                  </a:lnTo>
                  <a:lnTo>
                    <a:pt x="443" y="3583"/>
                  </a:lnTo>
                  <a:lnTo>
                    <a:pt x="472" y="3585"/>
                  </a:lnTo>
                  <a:lnTo>
                    <a:pt x="503" y="3586"/>
                  </a:lnTo>
                  <a:lnTo>
                    <a:pt x="532" y="3588"/>
                  </a:lnTo>
                  <a:lnTo>
                    <a:pt x="562" y="3589"/>
                  </a:lnTo>
                  <a:lnTo>
                    <a:pt x="659" y="3493"/>
                  </a:lnTo>
                  <a:lnTo>
                    <a:pt x="756" y="3397"/>
                  </a:lnTo>
                  <a:lnTo>
                    <a:pt x="854" y="3300"/>
                  </a:lnTo>
                  <a:lnTo>
                    <a:pt x="951" y="3203"/>
                  </a:lnTo>
                  <a:lnTo>
                    <a:pt x="1048" y="3106"/>
                  </a:lnTo>
                  <a:lnTo>
                    <a:pt x="1145" y="3009"/>
                  </a:lnTo>
                  <a:lnTo>
                    <a:pt x="1244" y="2911"/>
                  </a:lnTo>
                  <a:lnTo>
                    <a:pt x="1341" y="2813"/>
                  </a:lnTo>
                  <a:lnTo>
                    <a:pt x="1438" y="2715"/>
                  </a:lnTo>
                  <a:lnTo>
                    <a:pt x="1535" y="2615"/>
                  </a:lnTo>
                  <a:lnTo>
                    <a:pt x="1632" y="2516"/>
                  </a:lnTo>
                  <a:lnTo>
                    <a:pt x="1730" y="2417"/>
                  </a:lnTo>
                  <a:lnTo>
                    <a:pt x="1827" y="2318"/>
                  </a:lnTo>
                  <a:lnTo>
                    <a:pt x="1923" y="2218"/>
                  </a:lnTo>
                  <a:lnTo>
                    <a:pt x="2020" y="2118"/>
                  </a:lnTo>
                  <a:lnTo>
                    <a:pt x="2117" y="2017"/>
                  </a:lnTo>
                  <a:lnTo>
                    <a:pt x="2213" y="1917"/>
                  </a:lnTo>
                  <a:lnTo>
                    <a:pt x="2310" y="1815"/>
                  </a:lnTo>
                  <a:lnTo>
                    <a:pt x="2406" y="1714"/>
                  </a:lnTo>
                  <a:lnTo>
                    <a:pt x="2502" y="1611"/>
                  </a:lnTo>
                  <a:lnTo>
                    <a:pt x="2598" y="1509"/>
                  </a:lnTo>
                  <a:lnTo>
                    <a:pt x="2694" y="1406"/>
                  </a:lnTo>
                  <a:lnTo>
                    <a:pt x="2789" y="1304"/>
                  </a:lnTo>
                  <a:lnTo>
                    <a:pt x="2884" y="1200"/>
                  </a:lnTo>
                  <a:lnTo>
                    <a:pt x="2979" y="1097"/>
                  </a:lnTo>
                  <a:lnTo>
                    <a:pt x="3074" y="993"/>
                  </a:lnTo>
                  <a:lnTo>
                    <a:pt x="3169" y="888"/>
                  </a:lnTo>
                  <a:lnTo>
                    <a:pt x="3263" y="783"/>
                  </a:lnTo>
                  <a:lnTo>
                    <a:pt x="3357" y="678"/>
                  </a:lnTo>
                  <a:lnTo>
                    <a:pt x="3450" y="572"/>
                  </a:lnTo>
                  <a:lnTo>
                    <a:pt x="3543" y="466"/>
                  </a:lnTo>
                  <a:lnTo>
                    <a:pt x="3636" y="360"/>
                  </a:lnTo>
                  <a:lnTo>
                    <a:pt x="3655" y="329"/>
                  </a:lnTo>
                  <a:lnTo>
                    <a:pt x="3666" y="297"/>
                  </a:lnTo>
                  <a:lnTo>
                    <a:pt x="3668" y="263"/>
                  </a:lnTo>
                  <a:lnTo>
                    <a:pt x="3664" y="227"/>
                  </a:lnTo>
                  <a:lnTo>
                    <a:pt x="3652" y="191"/>
                  </a:lnTo>
                  <a:lnTo>
                    <a:pt x="3635" y="157"/>
                  </a:lnTo>
                  <a:lnTo>
                    <a:pt x="3612" y="122"/>
                  </a:lnTo>
                  <a:lnTo>
                    <a:pt x="3586" y="91"/>
                  </a:lnTo>
                  <a:lnTo>
                    <a:pt x="3556" y="64"/>
                  </a:lnTo>
                  <a:lnTo>
                    <a:pt x="3525" y="39"/>
                  </a:lnTo>
                  <a:lnTo>
                    <a:pt x="3491" y="20"/>
                  </a:lnTo>
                  <a:lnTo>
                    <a:pt x="3457" y="7"/>
                  </a:lnTo>
                  <a:lnTo>
                    <a:pt x="3424" y="0"/>
                  </a:lnTo>
                  <a:lnTo>
                    <a:pt x="3390" y="0"/>
                  </a:lnTo>
                  <a:lnTo>
                    <a:pt x="3359" y="9"/>
                  </a:lnTo>
                  <a:lnTo>
                    <a:pt x="3331" y="26"/>
                  </a:lnTo>
                  <a:close/>
                </a:path>
              </a:pathLst>
            </a:custGeom>
            <a:solidFill>
              <a:srgbClr val="AB7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7" name="Freeform 296"/>
            <p:cNvSpPr>
              <a:spLocks/>
            </p:cNvSpPr>
            <p:nvPr/>
          </p:nvSpPr>
          <p:spPr bwMode="auto">
            <a:xfrm>
              <a:off x="5135" y="3464"/>
              <a:ext cx="281" cy="259"/>
            </a:xfrm>
            <a:custGeom>
              <a:avLst/>
              <a:gdLst>
                <a:gd name="T0" fmla="*/ 0 w 3366"/>
                <a:gd name="T1" fmla="*/ 0 h 3107"/>
                <a:gd name="T2" fmla="*/ 0 w 3366"/>
                <a:gd name="T3" fmla="*/ 0 h 3107"/>
                <a:gd name="T4" fmla="*/ 0 w 3366"/>
                <a:gd name="T5" fmla="*/ 0 h 3107"/>
                <a:gd name="T6" fmla="*/ 0 w 3366"/>
                <a:gd name="T7" fmla="*/ 0 h 3107"/>
                <a:gd name="T8" fmla="*/ 0 w 3366"/>
                <a:gd name="T9" fmla="*/ 0 h 3107"/>
                <a:gd name="T10" fmla="*/ 0 w 3366"/>
                <a:gd name="T11" fmla="*/ 0 h 3107"/>
                <a:gd name="T12" fmla="*/ 0 w 3366"/>
                <a:gd name="T13" fmla="*/ 0 h 3107"/>
                <a:gd name="T14" fmla="*/ 0 w 3366"/>
                <a:gd name="T15" fmla="*/ 0 h 3107"/>
                <a:gd name="T16" fmla="*/ 0 w 3366"/>
                <a:gd name="T17" fmla="*/ 0 h 3107"/>
                <a:gd name="T18" fmla="*/ 0 w 3366"/>
                <a:gd name="T19" fmla="*/ 0 h 3107"/>
                <a:gd name="T20" fmla="*/ 0 w 3366"/>
                <a:gd name="T21" fmla="*/ 0 h 3107"/>
                <a:gd name="T22" fmla="*/ 0 w 3366"/>
                <a:gd name="T23" fmla="*/ 0 h 3107"/>
                <a:gd name="T24" fmla="*/ 0 w 3366"/>
                <a:gd name="T25" fmla="*/ 0 h 3107"/>
                <a:gd name="T26" fmla="*/ 0 w 3366"/>
                <a:gd name="T27" fmla="*/ 0 h 3107"/>
                <a:gd name="T28" fmla="*/ 0 w 3366"/>
                <a:gd name="T29" fmla="*/ 0 h 3107"/>
                <a:gd name="T30" fmla="*/ 0 w 3366"/>
                <a:gd name="T31" fmla="*/ 0 h 3107"/>
                <a:gd name="T32" fmla="*/ 0 w 3366"/>
                <a:gd name="T33" fmla="*/ 0 h 3107"/>
                <a:gd name="T34" fmla="*/ 0 w 3366"/>
                <a:gd name="T35" fmla="*/ 0 h 3107"/>
                <a:gd name="T36" fmla="*/ 0 w 3366"/>
                <a:gd name="T37" fmla="*/ 0 h 3107"/>
                <a:gd name="T38" fmla="*/ 0 w 3366"/>
                <a:gd name="T39" fmla="*/ 0 h 3107"/>
                <a:gd name="T40" fmla="*/ 0 w 3366"/>
                <a:gd name="T41" fmla="*/ 0 h 3107"/>
                <a:gd name="T42" fmla="*/ 0 w 3366"/>
                <a:gd name="T43" fmla="*/ 0 h 3107"/>
                <a:gd name="T44" fmla="*/ 0 w 3366"/>
                <a:gd name="T45" fmla="*/ 0 h 3107"/>
                <a:gd name="T46" fmla="*/ 0 w 3366"/>
                <a:gd name="T47" fmla="*/ 0 h 3107"/>
                <a:gd name="T48" fmla="*/ 0 w 3366"/>
                <a:gd name="T49" fmla="*/ 0 h 3107"/>
                <a:gd name="T50" fmla="*/ 0 w 3366"/>
                <a:gd name="T51" fmla="*/ 0 h 3107"/>
                <a:gd name="T52" fmla="*/ 0 w 3366"/>
                <a:gd name="T53" fmla="*/ 0 h 3107"/>
                <a:gd name="T54" fmla="*/ 0 w 3366"/>
                <a:gd name="T55" fmla="*/ 0 h 3107"/>
                <a:gd name="T56" fmla="*/ 0 w 3366"/>
                <a:gd name="T57" fmla="*/ 0 h 3107"/>
                <a:gd name="T58" fmla="*/ 0 w 3366"/>
                <a:gd name="T59" fmla="*/ 0 h 3107"/>
                <a:gd name="T60" fmla="*/ 0 w 3366"/>
                <a:gd name="T61" fmla="*/ 0 h 3107"/>
                <a:gd name="T62" fmla="*/ 0 w 3366"/>
                <a:gd name="T63" fmla="*/ 0 h 3107"/>
                <a:gd name="T64" fmla="*/ 0 w 3366"/>
                <a:gd name="T65" fmla="*/ 0 h 3107"/>
                <a:gd name="T66" fmla="*/ 0 w 3366"/>
                <a:gd name="T67" fmla="*/ 0 h 3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6" h="3107">
                  <a:moveTo>
                    <a:pt x="41" y="3091"/>
                  </a:moveTo>
                  <a:lnTo>
                    <a:pt x="37" y="3107"/>
                  </a:lnTo>
                  <a:lnTo>
                    <a:pt x="128" y="3008"/>
                  </a:lnTo>
                  <a:lnTo>
                    <a:pt x="220" y="2910"/>
                  </a:lnTo>
                  <a:lnTo>
                    <a:pt x="313" y="2811"/>
                  </a:lnTo>
                  <a:lnTo>
                    <a:pt x="406" y="2713"/>
                  </a:lnTo>
                  <a:lnTo>
                    <a:pt x="502" y="2615"/>
                  </a:lnTo>
                  <a:lnTo>
                    <a:pt x="598" y="2517"/>
                  </a:lnTo>
                  <a:lnTo>
                    <a:pt x="695" y="2419"/>
                  </a:lnTo>
                  <a:lnTo>
                    <a:pt x="793" y="2322"/>
                  </a:lnTo>
                  <a:lnTo>
                    <a:pt x="892" y="2225"/>
                  </a:lnTo>
                  <a:lnTo>
                    <a:pt x="993" y="2129"/>
                  </a:lnTo>
                  <a:lnTo>
                    <a:pt x="1094" y="2032"/>
                  </a:lnTo>
                  <a:lnTo>
                    <a:pt x="1196" y="1936"/>
                  </a:lnTo>
                  <a:lnTo>
                    <a:pt x="1298" y="1840"/>
                  </a:lnTo>
                  <a:lnTo>
                    <a:pt x="1402" y="1743"/>
                  </a:lnTo>
                  <a:lnTo>
                    <a:pt x="1505" y="1647"/>
                  </a:lnTo>
                  <a:lnTo>
                    <a:pt x="1610" y="1551"/>
                  </a:lnTo>
                  <a:lnTo>
                    <a:pt x="1715" y="1456"/>
                  </a:lnTo>
                  <a:lnTo>
                    <a:pt x="1821" y="1360"/>
                  </a:lnTo>
                  <a:lnTo>
                    <a:pt x="1928" y="1265"/>
                  </a:lnTo>
                  <a:lnTo>
                    <a:pt x="2036" y="1169"/>
                  </a:lnTo>
                  <a:lnTo>
                    <a:pt x="2144" y="1074"/>
                  </a:lnTo>
                  <a:lnTo>
                    <a:pt x="2253" y="979"/>
                  </a:lnTo>
                  <a:lnTo>
                    <a:pt x="2362" y="883"/>
                  </a:lnTo>
                  <a:lnTo>
                    <a:pt x="2472" y="788"/>
                  </a:lnTo>
                  <a:lnTo>
                    <a:pt x="2582" y="693"/>
                  </a:lnTo>
                  <a:lnTo>
                    <a:pt x="2693" y="597"/>
                  </a:lnTo>
                  <a:lnTo>
                    <a:pt x="2804" y="502"/>
                  </a:lnTo>
                  <a:lnTo>
                    <a:pt x="2916" y="407"/>
                  </a:lnTo>
                  <a:lnTo>
                    <a:pt x="3028" y="313"/>
                  </a:lnTo>
                  <a:lnTo>
                    <a:pt x="3140" y="218"/>
                  </a:lnTo>
                  <a:lnTo>
                    <a:pt x="3253" y="123"/>
                  </a:lnTo>
                  <a:lnTo>
                    <a:pt x="3366" y="28"/>
                  </a:lnTo>
                  <a:lnTo>
                    <a:pt x="3338" y="0"/>
                  </a:lnTo>
                  <a:lnTo>
                    <a:pt x="3224" y="95"/>
                  </a:lnTo>
                  <a:lnTo>
                    <a:pt x="3112" y="190"/>
                  </a:lnTo>
                  <a:lnTo>
                    <a:pt x="3000" y="285"/>
                  </a:lnTo>
                  <a:lnTo>
                    <a:pt x="2888" y="379"/>
                  </a:lnTo>
                  <a:lnTo>
                    <a:pt x="2776" y="474"/>
                  </a:lnTo>
                  <a:lnTo>
                    <a:pt x="2665" y="569"/>
                  </a:lnTo>
                  <a:lnTo>
                    <a:pt x="2554" y="664"/>
                  </a:lnTo>
                  <a:lnTo>
                    <a:pt x="2444" y="759"/>
                  </a:lnTo>
                  <a:lnTo>
                    <a:pt x="2333" y="854"/>
                  </a:lnTo>
                  <a:lnTo>
                    <a:pt x="2225" y="950"/>
                  </a:lnTo>
                  <a:lnTo>
                    <a:pt x="2116" y="1045"/>
                  </a:lnTo>
                  <a:lnTo>
                    <a:pt x="2008" y="1140"/>
                  </a:lnTo>
                  <a:lnTo>
                    <a:pt x="1900" y="1236"/>
                  </a:lnTo>
                  <a:lnTo>
                    <a:pt x="1793" y="1332"/>
                  </a:lnTo>
                  <a:lnTo>
                    <a:pt x="1687" y="1428"/>
                  </a:lnTo>
                  <a:lnTo>
                    <a:pt x="1582" y="1523"/>
                  </a:lnTo>
                  <a:lnTo>
                    <a:pt x="1475" y="1619"/>
                  </a:lnTo>
                  <a:lnTo>
                    <a:pt x="1371" y="1715"/>
                  </a:lnTo>
                  <a:lnTo>
                    <a:pt x="1268" y="1812"/>
                  </a:lnTo>
                  <a:lnTo>
                    <a:pt x="1165" y="1908"/>
                  </a:lnTo>
                  <a:lnTo>
                    <a:pt x="1064" y="2004"/>
                  </a:lnTo>
                  <a:lnTo>
                    <a:pt x="963" y="2101"/>
                  </a:lnTo>
                  <a:lnTo>
                    <a:pt x="862" y="2199"/>
                  </a:lnTo>
                  <a:lnTo>
                    <a:pt x="763" y="2296"/>
                  </a:lnTo>
                  <a:lnTo>
                    <a:pt x="665" y="2393"/>
                  </a:lnTo>
                  <a:lnTo>
                    <a:pt x="568" y="2491"/>
                  </a:lnTo>
                  <a:lnTo>
                    <a:pt x="472" y="2588"/>
                  </a:lnTo>
                  <a:lnTo>
                    <a:pt x="376" y="2686"/>
                  </a:lnTo>
                  <a:lnTo>
                    <a:pt x="281" y="2784"/>
                  </a:lnTo>
                  <a:lnTo>
                    <a:pt x="188" y="2883"/>
                  </a:lnTo>
                  <a:lnTo>
                    <a:pt x="95" y="2982"/>
                  </a:lnTo>
                  <a:lnTo>
                    <a:pt x="5" y="3081"/>
                  </a:lnTo>
                  <a:lnTo>
                    <a:pt x="0" y="3097"/>
                  </a:lnTo>
                  <a:lnTo>
                    <a:pt x="41" y="30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8" name="Freeform 297"/>
            <p:cNvSpPr>
              <a:spLocks/>
            </p:cNvSpPr>
            <p:nvPr/>
          </p:nvSpPr>
          <p:spPr bwMode="auto">
            <a:xfrm>
              <a:off x="5135" y="3722"/>
              <a:ext cx="11" cy="40"/>
            </a:xfrm>
            <a:custGeom>
              <a:avLst/>
              <a:gdLst>
                <a:gd name="T0" fmla="*/ 0 w 127"/>
                <a:gd name="T1" fmla="*/ 0 h 482"/>
                <a:gd name="T2" fmla="*/ 0 w 127"/>
                <a:gd name="T3" fmla="*/ 0 h 482"/>
                <a:gd name="T4" fmla="*/ 0 w 127"/>
                <a:gd name="T5" fmla="*/ 0 h 482"/>
                <a:gd name="T6" fmla="*/ 0 w 127"/>
                <a:gd name="T7" fmla="*/ 0 h 482"/>
                <a:gd name="T8" fmla="*/ 0 w 127"/>
                <a:gd name="T9" fmla="*/ 0 h 482"/>
                <a:gd name="T10" fmla="*/ 0 w 127"/>
                <a:gd name="T11" fmla="*/ 0 h 482"/>
                <a:gd name="T12" fmla="*/ 0 w 127"/>
                <a:gd name="T13" fmla="*/ 0 h 482"/>
                <a:gd name="T14" fmla="*/ 0 w 127"/>
                <a:gd name="T15" fmla="*/ 0 h 482"/>
                <a:gd name="T16" fmla="*/ 0 w 127"/>
                <a:gd name="T17" fmla="*/ 0 h 482"/>
                <a:gd name="T18" fmla="*/ 0 w 127"/>
                <a:gd name="T19" fmla="*/ 0 h 482"/>
                <a:gd name="T20" fmla="*/ 0 w 127"/>
                <a:gd name="T21" fmla="*/ 0 h 482"/>
                <a:gd name="T22" fmla="*/ 0 w 127"/>
                <a:gd name="T23" fmla="*/ 0 h 482"/>
                <a:gd name="T24" fmla="*/ 0 w 127"/>
                <a:gd name="T25" fmla="*/ 0 h 482"/>
                <a:gd name="T26" fmla="*/ 0 w 127"/>
                <a:gd name="T27" fmla="*/ 0 h 482"/>
                <a:gd name="T28" fmla="*/ 0 w 127"/>
                <a:gd name="T29" fmla="*/ 0 h 482"/>
                <a:gd name="T30" fmla="*/ 0 w 127"/>
                <a:gd name="T31" fmla="*/ 0 h 482"/>
                <a:gd name="T32" fmla="*/ 0 w 127"/>
                <a:gd name="T33" fmla="*/ 0 h 482"/>
                <a:gd name="T34" fmla="*/ 0 w 127"/>
                <a:gd name="T35" fmla="*/ 0 h 482"/>
                <a:gd name="T36" fmla="*/ 0 w 127"/>
                <a:gd name="T37" fmla="*/ 0 h 482"/>
                <a:gd name="T38" fmla="*/ 0 w 127"/>
                <a:gd name="T39" fmla="*/ 0 h 482"/>
                <a:gd name="T40" fmla="*/ 0 w 127"/>
                <a:gd name="T41" fmla="*/ 0 h 482"/>
                <a:gd name="T42" fmla="*/ 0 w 127"/>
                <a:gd name="T43" fmla="*/ 0 h 482"/>
                <a:gd name="T44" fmla="*/ 0 w 127"/>
                <a:gd name="T45" fmla="*/ 0 h 482"/>
                <a:gd name="T46" fmla="*/ 0 w 127"/>
                <a:gd name="T47" fmla="*/ 0 h 482"/>
                <a:gd name="T48" fmla="*/ 0 w 127"/>
                <a:gd name="T49" fmla="*/ 0 h 482"/>
                <a:gd name="T50" fmla="*/ 0 w 127"/>
                <a:gd name="T51" fmla="*/ 0 h 482"/>
                <a:gd name="T52" fmla="*/ 0 w 127"/>
                <a:gd name="T53" fmla="*/ 0 h 482"/>
                <a:gd name="T54" fmla="*/ 0 w 127"/>
                <a:gd name="T55" fmla="*/ 0 h 482"/>
                <a:gd name="T56" fmla="*/ 0 w 127"/>
                <a:gd name="T57" fmla="*/ 0 h 482"/>
                <a:gd name="T58" fmla="*/ 0 w 127"/>
                <a:gd name="T59" fmla="*/ 0 h 482"/>
                <a:gd name="T60" fmla="*/ 0 w 127"/>
                <a:gd name="T61" fmla="*/ 0 h 482"/>
                <a:gd name="T62" fmla="*/ 0 w 127"/>
                <a:gd name="T63" fmla="*/ 0 h 482"/>
                <a:gd name="T64" fmla="*/ 0 w 127"/>
                <a:gd name="T65" fmla="*/ 0 h 482"/>
                <a:gd name="T66" fmla="*/ 0 w 127"/>
                <a:gd name="T67" fmla="*/ 0 h 482"/>
                <a:gd name="T68" fmla="*/ 0 w 127"/>
                <a:gd name="T69" fmla="*/ 0 h 482"/>
                <a:gd name="T70" fmla="*/ 0 w 127"/>
                <a:gd name="T71" fmla="*/ 0 h 482"/>
                <a:gd name="T72" fmla="*/ 0 w 127"/>
                <a:gd name="T73" fmla="*/ 0 h 4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7" h="482">
                  <a:moveTo>
                    <a:pt x="107" y="444"/>
                  </a:moveTo>
                  <a:lnTo>
                    <a:pt x="127" y="460"/>
                  </a:lnTo>
                  <a:lnTo>
                    <a:pt x="121" y="431"/>
                  </a:lnTo>
                  <a:lnTo>
                    <a:pt x="116" y="402"/>
                  </a:lnTo>
                  <a:lnTo>
                    <a:pt x="110" y="374"/>
                  </a:lnTo>
                  <a:lnTo>
                    <a:pt x="105" y="345"/>
                  </a:lnTo>
                  <a:lnTo>
                    <a:pt x="101" y="316"/>
                  </a:lnTo>
                  <a:lnTo>
                    <a:pt x="95" y="287"/>
                  </a:lnTo>
                  <a:lnTo>
                    <a:pt x="90" y="259"/>
                  </a:lnTo>
                  <a:lnTo>
                    <a:pt x="85" y="229"/>
                  </a:lnTo>
                  <a:lnTo>
                    <a:pt x="79" y="201"/>
                  </a:lnTo>
                  <a:lnTo>
                    <a:pt x="74" y="172"/>
                  </a:lnTo>
                  <a:lnTo>
                    <a:pt x="68" y="143"/>
                  </a:lnTo>
                  <a:lnTo>
                    <a:pt x="63" y="114"/>
                  </a:lnTo>
                  <a:lnTo>
                    <a:pt x="58" y="86"/>
                  </a:lnTo>
                  <a:lnTo>
                    <a:pt x="52" y="57"/>
                  </a:lnTo>
                  <a:lnTo>
                    <a:pt x="47" y="28"/>
                  </a:lnTo>
                  <a:lnTo>
                    <a:pt x="41" y="0"/>
                  </a:lnTo>
                  <a:lnTo>
                    <a:pt x="0" y="6"/>
                  </a:lnTo>
                  <a:lnTo>
                    <a:pt x="6" y="34"/>
                  </a:lnTo>
                  <a:lnTo>
                    <a:pt x="11" y="63"/>
                  </a:lnTo>
                  <a:lnTo>
                    <a:pt x="17" y="92"/>
                  </a:lnTo>
                  <a:lnTo>
                    <a:pt x="22" y="120"/>
                  </a:lnTo>
                  <a:lnTo>
                    <a:pt x="27" y="149"/>
                  </a:lnTo>
                  <a:lnTo>
                    <a:pt x="33" y="178"/>
                  </a:lnTo>
                  <a:lnTo>
                    <a:pt x="38" y="207"/>
                  </a:lnTo>
                  <a:lnTo>
                    <a:pt x="44" y="235"/>
                  </a:lnTo>
                  <a:lnTo>
                    <a:pt x="49" y="265"/>
                  </a:lnTo>
                  <a:lnTo>
                    <a:pt x="54" y="293"/>
                  </a:lnTo>
                  <a:lnTo>
                    <a:pt x="60" y="322"/>
                  </a:lnTo>
                  <a:lnTo>
                    <a:pt x="64" y="351"/>
                  </a:lnTo>
                  <a:lnTo>
                    <a:pt x="69" y="380"/>
                  </a:lnTo>
                  <a:lnTo>
                    <a:pt x="75" y="408"/>
                  </a:lnTo>
                  <a:lnTo>
                    <a:pt x="80" y="438"/>
                  </a:lnTo>
                  <a:lnTo>
                    <a:pt x="86" y="466"/>
                  </a:lnTo>
                  <a:lnTo>
                    <a:pt x="105" y="482"/>
                  </a:lnTo>
                  <a:lnTo>
                    <a:pt x="107" y="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9" name="Freeform 298"/>
            <p:cNvSpPr>
              <a:spLocks/>
            </p:cNvSpPr>
            <p:nvPr/>
          </p:nvSpPr>
          <p:spPr bwMode="auto">
            <a:xfrm>
              <a:off x="5144" y="3759"/>
              <a:ext cx="41" cy="5"/>
            </a:xfrm>
            <a:custGeom>
              <a:avLst/>
              <a:gdLst>
                <a:gd name="T0" fmla="*/ 0 w 493"/>
                <a:gd name="T1" fmla="*/ 0 h 61"/>
                <a:gd name="T2" fmla="*/ 0 w 493"/>
                <a:gd name="T3" fmla="*/ 0 h 61"/>
                <a:gd name="T4" fmla="*/ 0 w 493"/>
                <a:gd name="T5" fmla="*/ 0 h 61"/>
                <a:gd name="T6" fmla="*/ 0 w 493"/>
                <a:gd name="T7" fmla="*/ 0 h 61"/>
                <a:gd name="T8" fmla="*/ 0 w 493"/>
                <a:gd name="T9" fmla="*/ 0 h 61"/>
                <a:gd name="T10" fmla="*/ 0 w 493"/>
                <a:gd name="T11" fmla="*/ 0 h 61"/>
                <a:gd name="T12" fmla="*/ 0 w 493"/>
                <a:gd name="T13" fmla="*/ 0 h 61"/>
                <a:gd name="T14" fmla="*/ 0 w 493"/>
                <a:gd name="T15" fmla="*/ 0 h 61"/>
                <a:gd name="T16" fmla="*/ 0 w 493"/>
                <a:gd name="T17" fmla="*/ 0 h 61"/>
                <a:gd name="T18" fmla="*/ 0 w 493"/>
                <a:gd name="T19" fmla="*/ 0 h 61"/>
                <a:gd name="T20" fmla="*/ 0 w 493"/>
                <a:gd name="T21" fmla="*/ 0 h 61"/>
                <a:gd name="T22" fmla="*/ 0 w 493"/>
                <a:gd name="T23" fmla="*/ 0 h 61"/>
                <a:gd name="T24" fmla="*/ 0 w 493"/>
                <a:gd name="T25" fmla="*/ 0 h 61"/>
                <a:gd name="T26" fmla="*/ 0 w 493"/>
                <a:gd name="T27" fmla="*/ 0 h 61"/>
                <a:gd name="T28" fmla="*/ 0 w 493"/>
                <a:gd name="T29" fmla="*/ 0 h 61"/>
                <a:gd name="T30" fmla="*/ 0 w 493"/>
                <a:gd name="T31" fmla="*/ 0 h 61"/>
                <a:gd name="T32" fmla="*/ 0 w 493"/>
                <a:gd name="T33" fmla="*/ 0 h 61"/>
                <a:gd name="T34" fmla="*/ 0 w 493"/>
                <a:gd name="T35" fmla="*/ 0 h 61"/>
                <a:gd name="T36" fmla="*/ 0 w 493"/>
                <a:gd name="T37" fmla="*/ 0 h 61"/>
                <a:gd name="T38" fmla="*/ 0 w 493"/>
                <a:gd name="T39" fmla="*/ 0 h 61"/>
                <a:gd name="T40" fmla="*/ 0 w 493"/>
                <a:gd name="T41" fmla="*/ 0 h 61"/>
                <a:gd name="T42" fmla="*/ 0 w 493"/>
                <a:gd name="T43" fmla="*/ 0 h 61"/>
                <a:gd name="T44" fmla="*/ 0 w 493"/>
                <a:gd name="T45" fmla="*/ 0 h 61"/>
                <a:gd name="T46" fmla="*/ 0 w 493"/>
                <a:gd name="T47" fmla="*/ 0 h 61"/>
                <a:gd name="T48" fmla="*/ 0 w 493"/>
                <a:gd name="T49" fmla="*/ 0 h 61"/>
                <a:gd name="T50" fmla="*/ 0 w 493"/>
                <a:gd name="T51" fmla="*/ 0 h 61"/>
                <a:gd name="T52" fmla="*/ 0 w 493"/>
                <a:gd name="T53" fmla="*/ 0 h 61"/>
                <a:gd name="T54" fmla="*/ 0 w 493"/>
                <a:gd name="T55" fmla="*/ 0 h 61"/>
                <a:gd name="T56" fmla="*/ 0 w 493"/>
                <a:gd name="T57" fmla="*/ 0 h 61"/>
                <a:gd name="T58" fmla="*/ 0 w 493"/>
                <a:gd name="T59" fmla="*/ 0 h 61"/>
                <a:gd name="T60" fmla="*/ 0 w 493"/>
                <a:gd name="T61" fmla="*/ 0 h 61"/>
                <a:gd name="T62" fmla="*/ 0 w 493"/>
                <a:gd name="T63" fmla="*/ 0 h 61"/>
                <a:gd name="T64" fmla="*/ 0 w 493"/>
                <a:gd name="T65" fmla="*/ 0 h 61"/>
                <a:gd name="T66" fmla="*/ 0 w 493"/>
                <a:gd name="T67" fmla="*/ 0 h 61"/>
                <a:gd name="T68" fmla="*/ 0 w 493"/>
                <a:gd name="T69" fmla="*/ 0 h 61"/>
                <a:gd name="T70" fmla="*/ 0 w 493"/>
                <a:gd name="T71" fmla="*/ 0 h 61"/>
                <a:gd name="T72" fmla="*/ 0 w 493"/>
                <a:gd name="T73" fmla="*/ 0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93" h="61">
                  <a:moveTo>
                    <a:pt x="463" y="29"/>
                  </a:moveTo>
                  <a:lnTo>
                    <a:pt x="479" y="23"/>
                  </a:lnTo>
                  <a:lnTo>
                    <a:pt x="449" y="22"/>
                  </a:lnTo>
                  <a:lnTo>
                    <a:pt x="420" y="20"/>
                  </a:lnTo>
                  <a:lnTo>
                    <a:pt x="389" y="19"/>
                  </a:lnTo>
                  <a:lnTo>
                    <a:pt x="360" y="17"/>
                  </a:lnTo>
                  <a:lnTo>
                    <a:pt x="330" y="16"/>
                  </a:lnTo>
                  <a:lnTo>
                    <a:pt x="301" y="14"/>
                  </a:lnTo>
                  <a:lnTo>
                    <a:pt x="271" y="13"/>
                  </a:lnTo>
                  <a:lnTo>
                    <a:pt x="241" y="11"/>
                  </a:lnTo>
                  <a:lnTo>
                    <a:pt x="211" y="10"/>
                  </a:lnTo>
                  <a:lnTo>
                    <a:pt x="181" y="8"/>
                  </a:lnTo>
                  <a:lnTo>
                    <a:pt x="151" y="7"/>
                  </a:lnTo>
                  <a:lnTo>
                    <a:pt x="122" y="5"/>
                  </a:lnTo>
                  <a:lnTo>
                    <a:pt x="92" y="4"/>
                  </a:lnTo>
                  <a:lnTo>
                    <a:pt x="61" y="3"/>
                  </a:lnTo>
                  <a:lnTo>
                    <a:pt x="32" y="1"/>
                  </a:lnTo>
                  <a:lnTo>
                    <a:pt x="2" y="0"/>
                  </a:lnTo>
                  <a:lnTo>
                    <a:pt x="0" y="38"/>
                  </a:lnTo>
                  <a:lnTo>
                    <a:pt x="30" y="39"/>
                  </a:lnTo>
                  <a:lnTo>
                    <a:pt x="59" y="41"/>
                  </a:lnTo>
                  <a:lnTo>
                    <a:pt x="90" y="42"/>
                  </a:lnTo>
                  <a:lnTo>
                    <a:pt x="120" y="43"/>
                  </a:lnTo>
                  <a:lnTo>
                    <a:pt x="149" y="45"/>
                  </a:lnTo>
                  <a:lnTo>
                    <a:pt x="179" y="46"/>
                  </a:lnTo>
                  <a:lnTo>
                    <a:pt x="209" y="48"/>
                  </a:lnTo>
                  <a:lnTo>
                    <a:pt x="238" y="49"/>
                  </a:lnTo>
                  <a:lnTo>
                    <a:pt x="269" y="51"/>
                  </a:lnTo>
                  <a:lnTo>
                    <a:pt x="299" y="52"/>
                  </a:lnTo>
                  <a:lnTo>
                    <a:pt x="328" y="54"/>
                  </a:lnTo>
                  <a:lnTo>
                    <a:pt x="358" y="55"/>
                  </a:lnTo>
                  <a:lnTo>
                    <a:pt x="387" y="57"/>
                  </a:lnTo>
                  <a:lnTo>
                    <a:pt x="417" y="58"/>
                  </a:lnTo>
                  <a:lnTo>
                    <a:pt x="447" y="60"/>
                  </a:lnTo>
                  <a:lnTo>
                    <a:pt x="477" y="61"/>
                  </a:lnTo>
                  <a:lnTo>
                    <a:pt x="493" y="55"/>
                  </a:lnTo>
                  <a:lnTo>
                    <a:pt x="46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0" name="Freeform 299"/>
            <p:cNvSpPr>
              <a:spLocks/>
            </p:cNvSpPr>
            <p:nvPr/>
          </p:nvSpPr>
          <p:spPr bwMode="auto">
            <a:xfrm>
              <a:off x="5183" y="3492"/>
              <a:ext cx="258" cy="271"/>
            </a:xfrm>
            <a:custGeom>
              <a:avLst/>
              <a:gdLst>
                <a:gd name="T0" fmla="*/ 0 w 3105"/>
                <a:gd name="T1" fmla="*/ 0 h 3254"/>
                <a:gd name="T2" fmla="*/ 0 w 3105"/>
                <a:gd name="T3" fmla="*/ 0 h 3254"/>
                <a:gd name="T4" fmla="*/ 0 w 3105"/>
                <a:gd name="T5" fmla="*/ 0 h 3254"/>
                <a:gd name="T6" fmla="*/ 0 w 3105"/>
                <a:gd name="T7" fmla="*/ 0 h 3254"/>
                <a:gd name="T8" fmla="*/ 0 w 3105"/>
                <a:gd name="T9" fmla="*/ 0 h 3254"/>
                <a:gd name="T10" fmla="*/ 0 w 3105"/>
                <a:gd name="T11" fmla="*/ 0 h 3254"/>
                <a:gd name="T12" fmla="*/ 0 w 3105"/>
                <a:gd name="T13" fmla="*/ 0 h 3254"/>
                <a:gd name="T14" fmla="*/ 0 w 3105"/>
                <a:gd name="T15" fmla="*/ 0 h 3254"/>
                <a:gd name="T16" fmla="*/ 0 w 3105"/>
                <a:gd name="T17" fmla="*/ 0 h 3254"/>
                <a:gd name="T18" fmla="*/ 0 w 3105"/>
                <a:gd name="T19" fmla="*/ 0 h 3254"/>
                <a:gd name="T20" fmla="*/ 0 w 3105"/>
                <a:gd name="T21" fmla="*/ 0 h 3254"/>
                <a:gd name="T22" fmla="*/ 0 w 3105"/>
                <a:gd name="T23" fmla="*/ 0 h 3254"/>
                <a:gd name="T24" fmla="*/ 0 w 3105"/>
                <a:gd name="T25" fmla="*/ 0 h 3254"/>
                <a:gd name="T26" fmla="*/ 0 w 3105"/>
                <a:gd name="T27" fmla="*/ 0 h 3254"/>
                <a:gd name="T28" fmla="*/ 0 w 3105"/>
                <a:gd name="T29" fmla="*/ 0 h 3254"/>
                <a:gd name="T30" fmla="*/ 0 w 3105"/>
                <a:gd name="T31" fmla="*/ 0 h 3254"/>
                <a:gd name="T32" fmla="*/ 0 w 3105"/>
                <a:gd name="T33" fmla="*/ 0 h 3254"/>
                <a:gd name="T34" fmla="*/ 0 w 3105"/>
                <a:gd name="T35" fmla="*/ 0 h 3254"/>
                <a:gd name="T36" fmla="*/ 0 w 3105"/>
                <a:gd name="T37" fmla="*/ 0 h 3254"/>
                <a:gd name="T38" fmla="*/ 0 w 3105"/>
                <a:gd name="T39" fmla="*/ 0 h 3254"/>
                <a:gd name="T40" fmla="*/ 0 w 3105"/>
                <a:gd name="T41" fmla="*/ 0 h 3254"/>
                <a:gd name="T42" fmla="*/ 0 w 3105"/>
                <a:gd name="T43" fmla="*/ 0 h 3254"/>
                <a:gd name="T44" fmla="*/ 0 w 3105"/>
                <a:gd name="T45" fmla="*/ 0 h 3254"/>
                <a:gd name="T46" fmla="*/ 0 w 3105"/>
                <a:gd name="T47" fmla="*/ 0 h 3254"/>
                <a:gd name="T48" fmla="*/ 0 w 3105"/>
                <a:gd name="T49" fmla="*/ 0 h 3254"/>
                <a:gd name="T50" fmla="*/ 0 w 3105"/>
                <a:gd name="T51" fmla="*/ 0 h 3254"/>
                <a:gd name="T52" fmla="*/ 0 w 3105"/>
                <a:gd name="T53" fmla="*/ 0 h 3254"/>
                <a:gd name="T54" fmla="*/ 0 w 3105"/>
                <a:gd name="T55" fmla="*/ 0 h 3254"/>
                <a:gd name="T56" fmla="*/ 0 w 3105"/>
                <a:gd name="T57" fmla="*/ 0 h 3254"/>
                <a:gd name="T58" fmla="*/ 0 w 3105"/>
                <a:gd name="T59" fmla="*/ 0 h 3254"/>
                <a:gd name="T60" fmla="*/ 0 w 3105"/>
                <a:gd name="T61" fmla="*/ 0 h 3254"/>
                <a:gd name="T62" fmla="*/ 0 w 3105"/>
                <a:gd name="T63" fmla="*/ 0 h 3254"/>
                <a:gd name="T64" fmla="*/ 0 w 3105"/>
                <a:gd name="T65" fmla="*/ 0 h 3254"/>
                <a:gd name="T66" fmla="*/ 0 w 3105"/>
                <a:gd name="T67" fmla="*/ 0 h 3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05" h="3254">
                  <a:moveTo>
                    <a:pt x="3073" y="0"/>
                  </a:moveTo>
                  <a:lnTo>
                    <a:pt x="3073" y="0"/>
                  </a:lnTo>
                  <a:lnTo>
                    <a:pt x="2980" y="106"/>
                  </a:lnTo>
                  <a:lnTo>
                    <a:pt x="2887" y="212"/>
                  </a:lnTo>
                  <a:lnTo>
                    <a:pt x="2793" y="318"/>
                  </a:lnTo>
                  <a:lnTo>
                    <a:pt x="2700" y="423"/>
                  </a:lnTo>
                  <a:lnTo>
                    <a:pt x="2606" y="526"/>
                  </a:lnTo>
                  <a:lnTo>
                    <a:pt x="2511" y="632"/>
                  </a:lnTo>
                  <a:lnTo>
                    <a:pt x="2416" y="736"/>
                  </a:lnTo>
                  <a:lnTo>
                    <a:pt x="2321" y="839"/>
                  </a:lnTo>
                  <a:lnTo>
                    <a:pt x="2226" y="943"/>
                  </a:lnTo>
                  <a:lnTo>
                    <a:pt x="2131" y="1045"/>
                  </a:lnTo>
                  <a:lnTo>
                    <a:pt x="2035" y="1148"/>
                  </a:lnTo>
                  <a:lnTo>
                    <a:pt x="1939" y="1250"/>
                  </a:lnTo>
                  <a:lnTo>
                    <a:pt x="1843" y="1352"/>
                  </a:lnTo>
                  <a:lnTo>
                    <a:pt x="1747" y="1454"/>
                  </a:lnTo>
                  <a:lnTo>
                    <a:pt x="1651" y="1556"/>
                  </a:lnTo>
                  <a:lnTo>
                    <a:pt x="1555" y="1656"/>
                  </a:lnTo>
                  <a:lnTo>
                    <a:pt x="1458" y="1757"/>
                  </a:lnTo>
                  <a:lnTo>
                    <a:pt x="1361" y="1857"/>
                  </a:lnTo>
                  <a:lnTo>
                    <a:pt x="1265" y="1957"/>
                  </a:lnTo>
                  <a:lnTo>
                    <a:pt x="1168" y="2056"/>
                  </a:lnTo>
                  <a:lnTo>
                    <a:pt x="1070" y="2155"/>
                  </a:lnTo>
                  <a:lnTo>
                    <a:pt x="973" y="2254"/>
                  </a:lnTo>
                  <a:lnTo>
                    <a:pt x="876" y="2353"/>
                  </a:lnTo>
                  <a:lnTo>
                    <a:pt x="779" y="2451"/>
                  </a:lnTo>
                  <a:lnTo>
                    <a:pt x="681" y="2550"/>
                  </a:lnTo>
                  <a:lnTo>
                    <a:pt x="583" y="2648"/>
                  </a:lnTo>
                  <a:lnTo>
                    <a:pt x="486" y="2745"/>
                  </a:lnTo>
                  <a:lnTo>
                    <a:pt x="389" y="2842"/>
                  </a:lnTo>
                  <a:lnTo>
                    <a:pt x="292" y="2939"/>
                  </a:lnTo>
                  <a:lnTo>
                    <a:pt x="194" y="3036"/>
                  </a:lnTo>
                  <a:lnTo>
                    <a:pt x="97" y="3132"/>
                  </a:lnTo>
                  <a:lnTo>
                    <a:pt x="0" y="3228"/>
                  </a:lnTo>
                  <a:lnTo>
                    <a:pt x="30" y="3254"/>
                  </a:lnTo>
                  <a:lnTo>
                    <a:pt x="127" y="3158"/>
                  </a:lnTo>
                  <a:lnTo>
                    <a:pt x="224" y="3062"/>
                  </a:lnTo>
                  <a:lnTo>
                    <a:pt x="322" y="2965"/>
                  </a:lnTo>
                  <a:lnTo>
                    <a:pt x="419" y="2868"/>
                  </a:lnTo>
                  <a:lnTo>
                    <a:pt x="516" y="2771"/>
                  </a:lnTo>
                  <a:lnTo>
                    <a:pt x="613" y="2674"/>
                  </a:lnTo>
                  <a:lnTo>
                    <a:pt x="712" y="2576"/>
                  </a:lnTo>
                  <a:lnTo>
                    <a:pt x="809" y="2478"/>
                  </a:lnTo>
                  <a:lnTo>
                    <a:pt x="906" y="2380"/>
                  </a:lnTo>
                  <a:lnTo>
                    <a:pt x="1003" y="2281"/>
                  </a:lnTo>
                  <a:lnTo>
                    <a:pt x="1100" y="2181"/>
                  </a:lnTo>
                  <a:lnTo>
                    <a:pt x="1198" y="2082"/>
                  </a:lnTo>
                  <a:lnTo>
                    <a:pt x="1295" y="1983"/>
                  </a:lnTo>
                  <a:lnTo>
                    <a:pt x="1391" y="1883"/>
                  </a:lnTo>
                  <a:lnTo>
                    <a:pt x="1488" y="1783"/>
                  </a:lnTo>
                  <a:lnTo>
                    <a:pt x="1585" y="1682"/>
                  </a:lnTo>
                  <a:lnTo>
                    <a:pt x="1681" y="1582"/>
                  </a:lnTo>
                  <a:lnTo>
                    <a:pt x="1780" y="1480"/>
                  </a:lnTo>
                  <a:lnTo>
                    <a:pt x="1876" y="1379"/>
                  </a:lnTo>
                  <a:lnTo>
                    <a:pt x="1972" y="1277"/>
                  </a:lnTo>
                  <a:lnTo>
                    <a:pt x="2068" y="1174"/>
                  </a:lnTo>
                  <a:lnTo>
                    <a:pt x="2164" y="1071"/>
                  </a:lnTo>
                  <a:lnTo>
                    <a:pt x="2258" y="969"/>
                  </a:lnTo>
                  <a:lnTo>
                    <a:pt x="2353" y="865"/>
                  </a:lnTo>
                  <a:lnTo>
                    <a:pt x="2448" y="762"/>
                  </a:lnTo>
                  <a:lnTo>
                    <a:pt x="2543" y="658"/>
                  </a:lnTo>
                  <a:lnTo>
                    <a:pt x="2638" y="553"/>
                  </a:lnTo>
                  <a:lnTo>
                    <a:pt x="2732" y="448"/>
                  </a:lnTo>
                  <a:lnTo>
                    <a:pt x="2826" y="342"/>
                  </a:lnTo>
                  <a:lnTo>
                    <a:pt x="2920" y="236"/>
                  </a:lnTo>
                  <a:lnTo>
                    <a:pt x="3012" y="130"/>
                  </a:lnTo>
                  <a:lnTo>
                    <a:pt x="3105" y="24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5413" y="3461"/>
              <a:ext cx="31" cy="33"/>
            </a:xfrm>
            <a:custGeom>
              <a:avLst/>
              <a:gdLst>
                <a:gd name="T0" fmla="*/ 0 w 373"/>
                <a:gd name="T1" fmla="*/ 0 h 391"/>
                <a:gd name="T2" fmla="*/ 0 w 373"/>
                <a:gd name="T3" fmla="*/ 0 h 391"/>
                <a:gd name="T4" fmla="*/ 0 w 373"/>
                <a:gd name="T5" fmla="*/ 0 h 391"/>
                <a:gd name="T6" fmla="*/ 0 w 373"/>
                <a:gd name="T7" fmla="*/ 0 h 391"/>
                <a:gd name="T8" fmla="*/ 0 w 373"/>
                <a:gd name="T9" fmla="*/ 0 h 391"/>
                <a:gd name="T10" fmla="*/ 0 w 373"/>
                <a:gd name="T11" fmla="*/ 0 h 391"/>
                <a:gd name="T12" fmla="*/ 0 w 373"/>
                <a:gd name="T13" fmla="*/ 0 h 391"/>
                <a:gd name="T14" fmla="*/ 0 w 373"/>
                <a:gd name="T15" fmla="*/ 0 h 391"/>
                <a:gd name="T16" fmla="*/ 0 w 373"/>
                <a:gd name="T17" fmla="*/ 0 h 391"/>
                <a:gd name="T18" fmla="*/ 0 w 373"/>
                <a:gd name="T19" fmla="*/ 0 h 391"/>
                <a:gd name="T20" fmla="*/ 0 w 373"/>
                <a:gd name="T21" fmla="*/ 0 h 391"/>
                <a:gd name="T22" fmla="*/ 0 w 373"/>
                <a:gd name="T23" fmla="*/ 0 h 391"/>
                <a:gd name="T24" fmla="*/ 0 w 373"/>
                <a:gd name="T25" fmla="*/ 0 h 391"/>
                <a:gd name="T26" fmla="*/ 0 w 373"/>
                <a:gd name="T27" fmla="*/ 0 h 391"/>
                <a:gd name="T28" fmla="*/ 0 w 373"/>
                <a:gd name="T29" fmla="*/ 0 h 391"/>
                <a:gd name="T30" fmla="*/ 0 w 373"/>
                <a:gd name="T31" fmla="*/ 0 h 391"/>
                <a:gd name="T32" fmla="*/ 0 w 373"/>
                <a:gd name="T33" fmla="*/ 0 h 391"/>
                <a:gd name="T34" fmla="*/ 0 w 373"/>
                <a:gd name="T35" fmla="*/ 0 h 391"/>
                <a:gd name="T36" fmla="*/ 0 w 373"/>
                <a:gd name="T37" fmla="*/ 0 h 391"/>
                <a:gd name="T38" fmla="*/ 0 w 373"/>
                <a:gd name="T39" fmla="*/ 0 h 391"/>
                <a:gd name="T40" fmla="*/ 0 w 373"/>
                <a:gd name="T41" fmla="*/ 0 h 391"/>
                <a:gd name="T42" fmla="*/ 0 w 373"/>
                <a:gd name="T43" fmla="*/ 0 h 391"/>
                <a:gd name="T44" fmla="*/ 0 w 373"/>
                <a:gd name="T45" fmla="*/ 0 h 391"/>
                <a:gd name="T46" fmla="*/ 0 w 373"/>
                <a:gd name="T47" fmla="*/ 0 h 391"/>
                <a:gd name="T48" fmla="*/ 0 w 373"/>
                <a:gd name="T49" fmla="*/ 0 h 391"/>
                <a:gd name="T50" fmla="*/ 0 w 373"/>
                <a:gd name="T51" fmla="*/ 0 h 391"/>
                <a:gd name="T52" fmla="*/ 0 w 373"/>
                <a:gd name="T53" fmla="*/ 0 h 391"/>
                <a:gd name="T54" fmla="*/ 0 w 373"/>
                <a:gd name="T55" fmla="*/ 0 h 391"/>
                <a:gd name="T56" fmla="*/ 0 w 373"/>
                <a:gd name="T57" fmla="*/ 0 h 391"/>
                <a:gd name="T58" fmla="*/ 0 w 373"/>
                <a:gd name="T59" fmla="*/ 0 h 391"/>
                <a:gd name="T60" fmla="*/ 0 w 373"/>
                <a:gd name="T61" fmla="*/ 0 h 391"/>
                <a:gd name="T62" fmla="*/ 0 w 373"/>
                <a:gd name="T63" fmla="*/ 0 h 391"/>
                <a:gd name="T64" fmla="*/ 0 w 373"/>
                <a:gd name="T65" fmla="*/ 0 h 391"/>
                <a:gd name="T66" fmla="*/ 0 w 373"/>
                <a:gd name="T67" fmla="*/ 0 h 391"/>
                <a:gd name="T68" fmla="*/ 0 w 373"/>
                <a:gd name="T69" fmla="*/ 0 h 391"/>
                <a:gd name="T70" fmla="*/ 0 w 373"/>
                <a:gd name="T71" fmla="*/ 0 h 391"/>
                <a:gd name="T72" fmla="*/ 0 w 373"/>
                <a:gd name="T73" fmla="*/ 0 h 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3" h="391">
                  <a:moveTo>
                    <a:pt x="28" y="59"/>
                  </a:moveTo>
                  <a:lnTo>
                    <a:pt x="28" y="59"/>
                  </a:lnTo>
                  <a:lnTo>
                    <a:pt x="50" y="46"/>
                  </a:lnTo>
                  <a:lnTo>
                    <a:pt x="76" y="38"/>
                  </a:lnTo>
                  <a:lnTo>
                    <a:pt x="104" y="38"/>
                  </a:lnTo>
                  <a:lnTo>
                    <a:pt x="133" y="45"/>
                  </a:lnTo>
                  <a:lnTo>
                    <a:pt x="165" y="56"/>
                  </a:lnTo>
                  <a:lnTo>
                    <a:pt x="196" y="74"/>
                  </a:lnTo>
                  <a:lnTo>
                    <a:pt x="225" y="97"/>
                  </a:lnTo>
                  <a:lnTo>
                    <a:pt x="254" y="123"/>
                  </a:lnTo>
                  <a:lnTo>
                    <a:pt x="278" y="152"/>
                  </a:lnTo>
                  <a:lnTo>
                    <a:pt x="300" y="185"/>
                  </a:lnTo>
                  <a:lnTo>
                    <a:pt x="316" y="217"/>
                  </a:lnTo>
                  <a:lnTo>
                    <a:pt x="327" y="250"/>
                  </a:lnTo>
                  <a:lnTo>
                    <a:pt x="330" y="283"/>
                  </a:lnTo>
                  <a:lnTo>
                    <a:pt x="329" y="313"/>
                  </a:lnTo>
                  <a:lnTo>
                    <a:pt x="319" y="340"/>
                  </a:lnTo>
                  <a:lnTo>
                    <a:pt x="303" y="367"/>
                  </a:lnTo>
                  <a:lnTo>
                    <a:pt x="335" y="391"/>
                  </a:lnTo>
                  <a:lnTo>
                    <a:pt x="358" y="357"/>
                  </a:lnTo>
                  <a:lnTo>
                    <a:pt x="370" y="319"/>
                  </a:lnTo>
                  <a:lnTo>
                    <a:pt x="373" y="281"/>
                  </a:lnTo>
                  <a:lnTo>
                    <a:pt x="368" y="242"/>
                  </a:lnTo>
                  <a:lnTo>
                    <a:pt x="355" y="203"/>
                  </a:lnTo>
                  <a:lnTo>
                    <a:pt x="336" y="166"/>
                  </a:lnTo>
                  <a:lnTo>
                    <a:pt x="313" y="130"/>
                  </a:lnTo>
                  <a:lnTo>
                    <a:pt x="284" y="97"/>
                  </a:lnTo>
                  <a:lnTo>
                    <a:pt x="253" y="68"/>
                  </a:lnTo>
                  <a:lnTo>
                    <a:pt x="220" y="42"/>
                  </a:lnTo>
                  <a:lnTo>
                    <a:pt x="184" y="22"/>
                  </a:lnTo>
                  <a:lnTo>
                    <a:pt x="146" y="7"/>
                  </a:lnTo>
                  <a:lnTo>
                    <a:pt x="109" y="0"/>
                  </a:lnTo>
                  <a:lnTo>
                    <a:pt x="70" y="0"/>
                  </a:lnTo>
                  <a:lnTo>
                    <a:pt x="33" y="10"/>
                  </a:lnTo>
                  <a:lnTo>
                    <a:pt x="0" y="31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5176" y="3731"/>
              <a:ext cx="3" cy="2"/>
            </a:xfrm>
            <a:custGeom>
              <a:avLst/>
              <a:gdLst>
                <a:gd name="T0" fmla="*/ 0 w 40"/>
                <a:gd name="T1" fmla="*/ 0 h 29"/>
                <a:gd name="T2" fmla="*/ 0 w 40"/>
                <a:gd name="T3" fmla="*/ 0 h 29"/>
                <a:gd name="T4" fmla="*/ 0 w 40"/>
                <a:gd name="T5" fmla="*/ 0 h 29"/>
                <a:gd name="T6" fmla="*/ 0 w 40"/>
                <a:gd name="T7" fmla="*/ 0 h 29"/>
                <a:gd name="T8" fmla="*/ 0 w 40"/>
                <a:gd name="T9" fmla="*/ 0 h 29"/>
                <a:gd name="T10" fmla="*/ 0 w 40"/>
                <a:gd name="T11" fmla="*/ 0 h 29"/>
                <a:gd name="T12" fmla="*/ 0 w 40"/>
                <a:gd name="T13" fmla="*/ 0 h 29"/>
                <a:gd name="T14" fmla="*/ 0 w 40"/>
                <a:gd name="T15" fmla="*/ 0 h 29"/>
                <a:gd name="T16" fmla="*/ 0 w 40"/>
                <a:gd name="T17" fmla="*/ 0 h 29"/>
                <a:gd name="T18" fmla="*/ 0 w 40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9">
                  <a:moveTo>
                    <a:pt x="0" y="20"/>
                  </a:moveTo>
                  <a:lnTo>
                    <a:pt x="6" y="26"/>
                  </a:lnTo>
                  <a:lnTo>
                    <a:pt x="14" y="29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0" y="8"/>
                  </a:lnTo>
                  <a:lnTo>
                    <a:pt x="3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5145" y="3711"/>
              <a:ext cx="34" cy="22"/>
            </a:xfrm>
            <a:custGeom>
              <a:avLst/>
              <a:gdLst>
                <a:gd name="T0" fmla="*/ 0 w 401"/>
                <a:gd name="T1" fmla="*/ 0 h 261"/>
                <a:gd name="T2" fmla="*/ 0 w 401"/>
                <a:gd name="T3" fmla="*/ 0 h 261"/>
                <a:gd name="T4" fmla="*/ 0 w 401"/>
                <a:gd name="T5" fmla="*/ 0 h 261"/>
                <a:gd name="T6" fmla="*/ 0 w 401"/>
                <a:gd name="T7" fmla="*/ 0 h 261"/>
                <a:gd name="T8" fmla="*/ 0 w 401"/>
                <a:gd name="T9" fmla="*/ 0 h 261"/>
                <a:gd name="T10" fmla="*/ 0 w 401"/>
                <a:gd name="T11" fmla="*/ 0 h 261"/>
                <a:gd name="T12" fmla="*/ 0 w 401"/>
                <a:gd name="T13" fmla="*/ 0 h 261"/>
                <a:gd name="T14" fmla="*/ 0 w 401"/>
                <a:gd name="T15" fmla="*/ 0 h 261"/>
                <a:gd name="T16" fmla="*/ 0 w 401"/>
                <a:gd name="T17" fmla="*/ 0 h 261"/>
                <a:gd name="T18" fmla="*/ 0 w 401"/>
                <a:gd name="T19" fmla="*/ 0 h 261"/>
                <a:gd name="T20" fmla="*/ 0 w 401"/>
                <a:gd name="T21" fmla="*/ 0 h 261"/>
                <a:gd name="T22" fmla="*/ 0 w 401"/>
                <a:gd name="T23" fmla="*/ 0 h 261"/>
                <a:gd name="T24" fmla="*/ 0 w 401"/>
                <a:gd name="T25" fmla="*/ 0 h 261"/>
                <a:gd name="T26" fmla="*/ 0 w 401"/>
                <a:gd name="T27" fmla="*/ 0 h 261"/>
                <a:gd name="T28" fmla="*/ 0 w 401"/>
                <a:gd name="T29" fmla="*/ 0 h 261"/>
                <a:gd name="T30" fmla="*/ 0 w 401"/>
                <a:gd name="T31" fmla="*/ 0 h 261"/>
                <a:gd name="T32" fmla="*/ 0 w 401"/>
                <a:gd name="T33" fmla="*/ 0 h 261"/>
                <a:gd name="T34" fmla="*/ 0 w 401"/>
                <a:gd name="T35" fmla="*/ 0 h 261"/>
                <a:gd name="T36" fmla="*/ 0 w 401"/>
                <a:gd name="T37" fmla="*/ 0 h 261"/>
                <a:gd name="T38" fmla="*/ 0 w 401"/>
                <a:gd name="T39" fmla="*/ 0 h 261"/>
                <a:gd name="T40" fmla="*/ 0 w 401"/>
                <a:gd name="T41" fmla="*/ 0 h 261"/>
                <a:gd name="T42" fmla="*/ 0 w 401"/>
                <a:gd name="T43" fmla="*/ 0 h 261"/>
                <a:gd name="T44" fmla="*/ 0 w 401"/>
                <a:gd name="T45" fmla="*/ 0 h 261"/>
                <a:gd name="T46" fmla="*/ 0 w 401"/>
                <a:gd name="T47" fmla="*/ 0 h 261"/>
                <a:gd name="T48" fmla="*/ 0 w 401"/>
                <a:gd name="T49" fmla="*/ 0 h 261"/>
                <a:gd name="T50" fmla="*/ 0 w 401"/>
                <a:gd name="T51" fmla="*/ 0 h 261"/>
                <a:gd name="T52" fmla="*/ 0 w 401"/>
                <a:gd name="T53" fmla="*/ 0 h 261"/>
                <a:gd name="T54" fmla="*/ 0 w 401"/>
                <a:gd name="T55" fmla="*/ 0 h 261"/>
                <a:gd name="T56" fmla="*/ 0 w 401"/>
                <a:gd name="T57" fmla="*/ 0 h 261"/>
                <a:gd name="T58" fmla="*/ 0 w 401"/>
                <a:gd name="T59" fmla="*/ 0 h 261"/>
                <a:gd name="T60" fmla="*/ 0 w 401"/>
                <a:gd name="T61" fmla="*/ 0 h 261"/>
                <a:gd name="T62" fmla="*/ 0 w 401"/>
                <a:gd name="T63" fmla="*/ 0 h 261"/>
                <a:gd name="T64" fmla="*/ 0 w 401"/>
                <a:gd name="T65" fmla="*/ 0 h 261"/>
                <a:gd name="T66" fmla="*/ 0 w 401"/>
                <a:gd name="T67" fmla="*/ 0 h 261"/>
                <a:gd name="T68" fmla="*/ 0 w 401"/>
                <a:gd name="T69" fmla="*/ 0 h 2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1" h="261">
                  <a:moveTo>
                    <a:pt x="30" y="76"/>
                  </a:moveTo>
                  <a:lnTo>
                    <a:pt x="47" y="62"/>
                  </a:lnTo>
                  <a:lnTo>
                    <a:pt x="63" y="52"/>
                  </a:lnTo>
                  <a:lnTo>
                    <a:pt x="80" y="44"/>
                  </a:lnTo>
                  <a:lnTo>
                    <a:pt x="96" y="40"/>
                  </a:lnTo>
                  <a:lnTo>
                    <a:pt x="113" y="39"/>
                  </a:lnTo>
                  <a:lnTo>
                    <a:pt x="133" y="42"/>
                  </a:lnTo>
                  <a:lnTo>
                    <a:pt x="152" y="47"/>
                  </a:lnTo>
                  <a:lnTo>
                    <a:pt x="174" y="56"/>
                  </a:lnTo>
                  <a:lnTo>
                    <a:pt x="195" y="69"/>
                  </a:lnTo>
                  <a:lnTo>
                    <a:pt x="219" y="85"/>
                  </a:lnTo>
                  <a:lnTo>
                    <a:pt x="242" y="106"/>
                  </a:lnTo>
                  <a:lnTo>
                    <a:pt x="266" y="129"/>
                  </a:lnTo>
                  <a:lnTo>
                    <a:pt x="290" y="156"/>
                  </a:lnTo>
                  <a:lnTo>
                    <a:pt x="315" y="187"/>
                  </a:lnTo>
                  <a:lnTo>
                    <a:pt x="341" y="222"/>
                  </a:lnTo>
                  <a:lnTo>
                    <a:pt x="365" y="261"/>
                  </a:lnTo>
                  <a:lnTo>
                    <a:pt x="401" y="241"/>
                  </a:lnTo>
                  <a:lnTo>
                    <a:pt x="376" y="202"/>
                  </a:lnTo>
                  <a:lnTo>
                    <a:pt x="350" y="165"/>
                  </a:lnTo>
                  <a:lnTo>
                    <a:pt x="323" y="132"/>
                  </a:lnTo>
                  <a:lnTo>
                    <a:pt x="298" y="102"/>
                  </a:lnTo>
                  <a:lnTo>
                    <a:pt x="272" y="77"/>
                  </a:lnTo>
                  <a:lnTo>
                    <a:pt x="245" y="55"/>
                  </a:lnTo>
                  <a:lnTo>
                    <a:pt x="219" y="37"/>
                  </a:lnTo>
                  <a:lnTo>
                    <a:pt x="193" y="22"/>
                  </a:lnTo>
                  <a:lnTo>
                    <a:pt x="167" y="10"/>
                  </a:lnTo>
                  <a:lnTo>
                    <a:pt x="141" y="3"/>
                  </a:lnTo>
                  <a:lnTo>
                    <a:pt x="116" y="0"/>
                  </a:lnTo>
                  <a:lnTo>
                    <a:pt x="90" y="1"/>
                  </a:lnTo>
                  <a:lnTo>
                    <a:pt x="65" y="7"/>
                  </a:lnTo>
                  <a:lnTo>
                    <a:pt x="41" y="18"/>
                  </a:lnTo>
                  <a:lnTo>
                    <a:pt x="21" y="32"/>
                  </a:lnTo>
                  <a:lnTo>
                    <a:pt x="0" y="50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5176" y="3731"/>
              <a:ext cx="3" cy="2"/>
            </a:xfrm>
            <a:custGeom>
              <a:avLst/>
              <a:gdLst>
                <a:gd name="T0" fmla="*/ 0 w 35"/>
                <a:gd name="T1" fmla="*/ 0 h 32"/>
                <a:gd name="T2" fmla="*/ 0 w 35"/>
                <a:gd name="T3" fmla="*/ 0 h 32"/>
                <a:gd name="T4" fmla="*/ 0 w 35"/>
                <a:gd name="T5" fmla="*/ 0 h 32"/>
                <a:gd name="T6" fmla="*/ 0 w 35"/>
                <a:gd name="T7" fmla="*/ 0 h 32"/>
                <a:gd name="T8" fmla="*/ 0 w 35"/>
                <a:gd name="T9" fmla="*/ 0 h 32"/>
                <a:gd name="T10" fmla="*/ 0 w 35"/>
                <a:gd name="T11" fmla="*/ 0 h 32"/>
                <a:gd name="T12" fmla="*/ 0 w 35"/>
                <a:gd name="T13" fmla="*/ 0 h 32"/>
                <a:gd name="T14" fmla="*/ 0 w 35"/>
                <a:gd name="T15" fmla="*/ 0 h 32"/>
                <a:gd name="T16" fmla="*/ 0 w 35"/>
                <a:gd name="T17" fmla="*/ 0 h 32"/>
                <a:gd name="T18" fmla="*/ 0 w 35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32">
                  <a:moveTo>
                    <a:pt x="5" y="0"/>
                  </a:moveTo>
                  <a:lnTo>
                    <a:pt x="1" y="7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6" y="26"/>
                  </a:lnTo>
                  <a:lnTo>
                    <a:pt x="13" y="30"/>
                  </a:lnTo>
                  <a:lnTo>
                    <a:pt x="20" y="32"/>
                  </a:lnTo>
                  <a:lnTo>
                    <a:pt x="28" y="31"/>
                  </a:lnTo>
                  <a:lnTo>
                    <a:pt x="35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5208" y="3581"/>
              <a:ext cx="4" cy="3"/>
            </a:xfrm>
            <a:custGeom>
              <a:avLst/>
              <a:gdLst>
                <a:gd name="T0" fmla="*/ 0 w 41"/>
                <a:gd name="T1" fmla="*/ 0 h 29"/>
                <a:gd name="T2" fmla="*/ 0 w 41"/>
                <a:gd name="T3" fmla="*/ 0 h 29"/>
                <a:gd name="T4" fmla="*/ 0 w 41"/>
                <a:gd name="T5" fmla="*/ 0 h 29"/>
                <a:gd name="T6" fmla="*/ 0 w 41"/>
                <a:gd name="T7" fmla="*/ 0 h 29"/>
                <a:gd name="T8" fmla="*/ 0 w 41"/>
                <a:gd name="T9" fmla="*/ 0 h 29"/>
                <a:gd name="T10" fmla="*/ 0 w 41"/>
                <a:gd name="T11" fmla="*/ 0 h 29"/>
                <a:gd name="T12" fmla="*/ 0 w 41"/>
                <a:gd name="T13" fmla="*/ 0 h 29"/>
                <a:gd name="T14" fmla="*/ 0 w 41"/>
                <a:gd name="T15" fmla="*/ 0 h 29"/>
                <a:gd name="T16" fmla="*/ 0 w 41"/>
                <a:gd name="T17" fmla="*/ 0 h 29"/>
                <a:gd name="T18" fmla="*/ 0 w 41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9">
                  <a:moveTo>
                    <a:pt x="41" y="12"/>
                  </a:moveTo>
                  <a:lnTo>
                    <a:pt x="36" y="5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7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9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5208" y="3582"/>
              <a:ext cx="19" cy="44"/>
            </a:xfrm>
            <a:custGeom>
              <a:avLst/>
              <a:gdLst>
                <a:gd name="T0" fmla="*/ 0 w 221"/>
                <a:gd name="T1" fmla="*/ 0 h 524"/>
                <a:gd name="T2" fmla="*/ 0 w 221"/>
                <a:gd name="T3" fmla="*/ 0 h 524"/>
                <a:gd name="T4" fmla="*/ 0 w 221"/>
                <a:gd name="T5" fmla="*/ 0 h 524"/>
                <a:gd name="T6" fmla="*/ 0 w 221"/>
                <a:gd name="T7" fmla="*/ 0 h 524"/>
                <a:gd name="T8" fmla="*/ 0 w 221"/>
                <a:gd name="T9" fmla="*/ 0 h 524"/>
                <a:gd name="T10" fmla="*/ 0 w 221"/>
                <a:gd name="T11" fmla="*/ 0 h 524"/>
                <a:gd name="T12" fmla="*/ 0 w 221"/>
                <a:gd name="T13" fmla="*/ 0 h 524"/>
                <a:gd name="T14" fmla="*/ 0 w 221"/>
                <a:gd name="T15" fmla="*/ 0 h 524"/>
                <a:gd name="T16" fmla="*/ 0 w 221"/>
                <a:gd name="T17" fmla="*/ 0 h 524"/>
                <a:gd name="T18" fmla="*/ 0 w 221"/>
                <a:gd name="T19" fmla="*/ 0 h 524"/>
                <a:gd name="T20" fmla="*/ 0 w 221"/>
                <a:gd name="T21" fmla="*/ 0 h 524"/>
                <a:gd name="T22" fmla="*/ 0 w 221"/>
                <a:gd name="T23" fmla="*/ 0 h 524"/>
                <a:gd name="T24" fmla="*/ 0 w 221"/>
                <a:gd name="T25" fmla="*/ 0 h 524"/>
                <a:gd name="T26" fmla="*/ 0 w 221"/>
                <a:gd name="T27" fmla="*/ 0 h 524"/>
                <a:gd name="T28" fmla="*/ 0 w 221"/>
                <a:gd name="T29" fmla="*/ 0 h 524"/>
                <a:gd name="T30" fmla="*/ 0 w 221"/>
                <a:gd name="T31" fmla="*/ 0 h 524"/>
                <a:gd name="T32" fmla="*/ 0 w 221"/>
                <a:gd name="T33" fmla="*/ 0 h 524"/>
                <a:gd name="T34" fmla="*/ 0 w 221"/>
                <a:gd name="T35" fmla="*/ 0 h 524"/>
                <a:gd name="T36" fmla="*/ 0 w 221"/>
                <a:gd name="T37" fmla="*/ 0 h 524"/>
                <a:gd name="T38" fmla="*/ 0 w 221"/>
                <a:gd name="T39" fmla="*/ 0 h 524"/>
                <a:gd name="T40" fmla="*/ 0 w 221"/>
                <a:gd name="T41" fmla="*/ 0 h 524"/>
                <a:gd name="T42" fmla="*/ 0 w 221"/>
                <a:gd name="T43" fmla="*/ 0 h 524"/>
                <a:gd name="T44" fmla="*/ 0 w 221"/>
                <a:gd name="T45" fmla="*/ 0 h 524"/>
                <a:gd name="T46" fmla="*/ 0 w 221"/>
                <a:gd name="T47" fmla="*/ 0 h 524"/>
                <a:gd name="T48" fmla="*/ 0 w 221"/>
                <a:gd name="T49" fmla="*/ 0 h 524"/>
                <a:gd name="T50" fmla="*/ 0 w 221"/>
                <a:gd name="T51" fmla="*/ 0 h 524"/>
                <a:gd name="T52" fmla="*/ 0 w 221"/>
                <a:gd name="T53" fmla="*/ 0 h 524"/>
                <a:gd name="T54" fmla="*/ 0 w 221"/>
                <a:gd name="T55" fmla="*/ 0 h 524"/>
                <a:gd name="T56" fmla="*/ 0 w 221"/>
                <a:gd name="T57" fmla="*/ 0 h 524"/>
                <a:gd name="T58" fmla="*/ 0 w 221"/>
                <a:gd name="T59" fmla="*/ 0 h 524"/>
                <a:gd name="T60" fmla="*/ 0 w 221"/>
                <a:gd name="T61" fmla="*/ 0 h 524"/>
                <a:gd name="T62" fmla="*/ 0 w 221"/>
                <a:gd name="T63" fmla="*/ 0 h 524"/>
                <a:gd name="T64" fmla="*/ 0 w 221"/>
                <a:gd name="T65" fmla="*/ 0 h 524"/>
                <a:gd name="T66" fmla="*/ 0 w 221"/>
                <a:gd name="T67" fmla="*/ 0 h 524"/>
                <a:gd name="T68" fmla="*/ 0 w 221"/>
                <a:gd name="T69" fmla="*/ 0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1" h="524">
                  <a:moveTo>
                    <a:pt x="221" y="514"/>
                  </a:moveTo>
                  <a:lnTo>
                    <a:pt x="212" y="478"/>
                  </a:lnTo>
                  <a:lnTo>
                    <a:pt x="202" y="441"/>
                  </a:lnTo>
                  <a:lnTo>
                    <a:pt x="191" y="406"/>
                  </a:lnTo>
                  <a:lnTo>
                    <a:pt x="180" y="371"/>
                  </a:lnTo>
                  <a:lnTo>
                    <a:pt x="170" y="337"/>
                  </a:lnTo>
                  <a:lnTo>
                    <a:pt x="159" y="304"/>
                  </a:lnTo>
                  <a:lnTo>
                    <a:pt x="148" y="271"/>
                  </a:lnTo>
                  <a:lnTo>
                    <a:pt x="135" y="239"/>
                  </a:lnTo>
                  <a:lnTo>
                    <a:pt x="124" y="208"/>
                  </a:lnTo>
                  <a:lnTo>
                    <a:pt x="112" y="176"/>
                  </a:lnTo>
                  <a:lnTo>
                    <a:pt x="101" y="146"/>
                  </a:lnTo>
                  <a:lnTo>
                    <a:pt x="89" y="116"/>
                  </a:lnTo>
                  <a:lnTo>
                    <a:pt x="76" y="86"/>
                  </a:lnTo>
                  <a:lnTo>
                    <a:pt x="64" y="58"/>
                  </a:lnTo>
                  <a:lnTo>
                    <a:pt x="52" y="3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13" y="44"/>
                  </a:lnTo>
                  <a:lnTo>
                    <a:pt x="25" y="72"/>
                  </a:lnTo>
                  <a:lnTo>
                    <a:pt x="37" y="101"/>
                  </a:lnTo>
                  <a:lnTo>
                    <a:pt x="50" y="130"/>
                  </a:lnTo>
                  <a:lnTo>
                    <a:pt x="62" y="160"/>
                  </a:lnTo>
                  <a:lnTo>
                    <a:pt x="74" y="191"/>
                  </a:lnTo>
                  <a:lnTo>
                    <a:pt x="86" y="220"/>
                  </a:lnTo>
                  <a:lnTo>
                    <a:pt x="96" y="251"/>
                  </a:lnTo>
                  <a:lnTo>
                    <a:pt x="107" y="284"/>
                  </a:lnTo>
                  <a:lnTo>
                    <a:pt x="118" y="316"/>
                  </a:lnTo>
                  <a:lnTo>
                    <a:pt x="129" y="349"/>
                  </a:lnTo>
                  <a:lnTo>
                    <a:pt x="139" y="383"/>
                  </a:lnTo>
                  <a:lnTo>
                    <a:pt x="150" y="416"/>
                  </a:lnTo>
                  <a:lnTo>
                    <a:pt x="161" y="451"/>
                  </a:lnTo>
                  <a:lnTo>
                    <a:pt x="171" y="488"/>
                  </a:lnTo>
                  <a:lnTo>
                    <a:pt x="180" y="524"/>
                  </a:lnTo>
                  <a:lnTo>
                    <a:pt x="221" y="5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5208" y="3582"/>
              <a:ext cx="4" cy="2"/>
            </a:xfrm>
            <a:custGeom>
              <a:avLst/>
              <a:gdLst>
                <a:gd name="T0" fmla="*/ 0 w 41"/>
                <a:gd name="T1" fmla="*/ 0 h 24"/>
                <a:gd name="T2" fmla="*/ 0 w 41"/>
                <a:gd name="T3" fmla="*/ 0 h 24"/>
                <a:gd name="T4" fmla="*/ 0 w 41"/>
                <a:gd name="T5" fmla="*/ 0 h 24"/>
                <a:gd name="T6" fmla="*/ 0 w 41"/>
                <a:gd name="T7" fmla="*/ 0 h 24"/>
                <a:gd name="T8" fmla="*/ 0 w 41"/>
                <a:gd name="T9" fmla="*/ 0 h 24"/>
                <a:gd name="T10" fmla="*/ 0 w 41"/>
                <a:gd name="T11" fmla="*/ 0 h 24"/>
                <a:gd name="T12" fmla="*/ 0 w 41"/>
                <a:gd name="T13" fmla="*/ 0 h 24"/>
                <a:gd name="T14" fmla="*/ 0 w 41"/>
                <a:gd name="T15" fmla="*/ 0 h 24"/>
                <a:gd name="T16" fmla="*/ 0 w 41"/>
                <a:gd name="T17" fmla="*/ 0 h 24"/>
                <a:gd name="T18" fmla="*/ 0 w 41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4">
                  <a:moveTo>
                    <a:pt x="0" y="10"/>
                  </a:moveTo>
                  <a:lnTo>
                    <a:pt x="5" y="18"/>
                  </a:lnTo>
                  <a:lnTo>
                    <a:pt x="10" y="22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33" y="21"/>
                  </a:lnTo>
                  <a:lnTo>
                    <a:pt x="38" y="16"/>
                  </a:lnTo>
                  <a:lnTo>
                    <a:pt x="41" y="9"/>
                  </a:lnTo>
                  <a:lnTo>
                    <a:pt x="4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8" name="Freeform 307"/>
            <p:cNvSpPr>
              <a:spLocks/>
            </p:cNvSpPr>
            <p:nvPr/>
          </p:nvSpPr>
          <p:spPr bwMode="auto">
            <a:xfrm>
              <a:off x="5242" y="3706"/>
              <a:ext cx="2" cy="3"/>
            </a:xfrm>
            <a:custGeom>
              <a:avLst/>
              <a:gdLst>
                <a:gd name="T0" fmla="*/ 0 w 33"/>
                <a:gd name="T1" fmla="*/ 0 h 35"/>
                <a:gd name="T2" fmla="*/ 0 w 33"/>
                <a:gd name="T3" fmla="*/ 0 h 35"/>
                <a:gd name="T4" fmla="*/ 0 w 33"/>
                <a:gd name="T5" fmla="*/ 0 h 35"/>
                <a:gd name="T6" fmla="*/ 0 w 33"/>
                <a:gd name="T7" fmla="*/ 0 h 35"/>
                <a:gd name="T8" fmla="*/ 0 w 33"/>
                <a:gd name="T9" fmla="*/ 0 h 35"/>
                <a:gd name="T10" fmla="*/ 0 w 33"/>
                <a:gd name="T11" fmla="*/ 0 h 35"/>
                <a:gd name="T12" fmla="*/ 0 w 33"/>
                <a:gd name="T13" fmla="*/ 0 h 35"/>
                <a:gd name="T14" fmla="*/ 0 w 33"/>
                <a:gd name="T15" fmla="*/ 0 h 35"/>
                <a:gd name="T16" fmla="*/ 0 w 33"/>
                <a:gd name="T17" fmla="*/ 0 h 35"/>
                <a:gd name="T18" fmla="*/ 0 w 33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35">
                  <a:moveTo>
                    <a:pt x="24" y="35"/>
                  </a:moveTo>
                  <a:lnTo>
                    <a:pt x="31" y="29"/>
                  </a:lnTo>
                  <a:lnTo>
                    <a:pt x="33" y="22"/>
                  </a:lnTo>
                  <a:lnTo>
                    <a:pt x="33" y="15"/>
                  </a:lnTo>
                  <a:lnTo>
                    <a:pt x="29" y="8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3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9" name="Freeform 308"/>
            <p:cNvSpPr>
              <a:spLocks/>
            </p:cNvSpPr>
            <p:nvPr/>
          </p:nvSpPr>
          <p:spPr bwMode="auto">
            <a:xfrm>
              <a:off x="5221" y="3707"/>
              <a:ext cx="23" cy="28"/>
            </a:xfrm>
            <a:custGeom>
              <a:avLst/>
              <a:gdLst>
                <a:gd name="T0" fmla="*/ 0 w 270"/>
                <a:gd name="T1" fmla="*/ 0 h 338"/>
                <a:gd name="T2" fmla="*/ 0 w 270"/>
                <a:gd name="T3" fmla="*/ 0 h 338"/>
                <a:gd name="T4" fmla="*/ 0 w 270"/>
                <a:gd name="T5" fmla="*/ 0 h 338"/>
                <a:gd name="T6" fmla="*/ 0 w 270"/>
                <a:gd name="T7" fmla="*/ 0 h 338"/>
                <a:gd name="T8" fmla="*/ 0 w 270"/>
                <a:gd name="T9" fmla="*/ 0 h 338"/>
                <a:gd name="T10" fmla="*/ 0 w 270"/>
                <a:gd name="T11" fmla="*/ 0 h 338"/>
                <a:gd name="T12" fmla="*/ 0 w 270"/>
                <a:gd name="T13" fmla="*/ 0 h 338"/>
                <a:gd name="T14" fmla="*/ 0 w 270"/>
                <a:gd name="T15" fmla="*/ 0 h 338"/>
                <a:gd name="T16" fmla="*/ 0 w 270"/>
                <a:gd name="T17" fmla="*/ 0 h 338"/>
                <a:gd name="T18" fmla="*/ 0 w 270"/>
                <a:gd name="T19" fmla="*/ 0 h 338"/>
                <a:gd name="T20" fmla="*/ 0 w 270"/>
                <a:gd name="T21" fmla="*/ 0 h 338"/>
                <a:gd name="T22" fmla="*/ 0 w 270"/>
                <a:gd name="T23" fmla="*/ 0 h 338"/>
                <a:gd name="T24" fmla="*/ 0 w 270"/>
                <a:gd name="T25" fmla="*/ 0 h 338"/>
                <a:gd name="T26" fmla="*/ 0 w 270"/>
                <a:gd name="T27" fmla="*/ 0 h 338"/>
                <a:gd name="T28" fmla="*/ 0 w 270"/>
                <a:gd name="T29" fmla="*/ 0 h 338"/>
                <a:gd name="T30" fmla="*/ 0 w 270"/>
                <a:gd name="T31" fmla="*/ 0 h 338"/>
                <a:gd name="T32" fmla="*/ 0 w 270"/>
                <a:gd name="T33" fmla="*/ 0 h 338"/>
                <a:gd name="T34" fmla="*/ 0 w 270"/>
                <a:gd name="T35" fmla="*/ 0 h 338"/>
                <a:gd name="T36" fmla="*/ 0 w 270"/>
                <a:gd name="T37" fmla="*/ 0 h 338"/>
                <a:gd name="T38" fmla="*/ 0 w 270"/>
                <a:gd name="T39" fmla="*/ 0 h 338"/>
                <a:gd name="T40" fmla="*/ 0 w 270"/>
                <a:gd name="T41" fmla="*/ 0 h 338"/>
                <a:gd name="T42" fmla="*/ 0 w 270"/>
                <a:gd name="T43" fmla="*/ 0 h 338"/>
                <a:gd name="T44" fmla="*/ 0 w 270"/>
                <a:gd name="T45" fmla="*/ 0 h 338"/>
                <a:gd name="T46" fmla="*/ 0 w 270"/>
                <a:gd name="T47" fmla="*/ 0 h 338"/>
                <a:gd name="T48" fmla="*/ 0 w 270"/>
                <a:gd name="T49" fmla="*/ 0 h 338"/>
                <a:gd name="T50" fmla="*/ 0 w 270"/>
                <a:gd name="T51" fmla="*/ 0 h 338"/>
                <a:gd name="T52" fmla="*/ 0 w 270"/>
                <a:gd name="T53" fmla="*/ 0 h 338"/>
                <a:gd name="T54" fmla="*/ 0 w 270"/>
                <a:gd name="T55" fmla="*/ 0 h 338"/>
                <a:gd name="T56" fmla="*/ 0 w 270"/>
                <a:gd name="T57" fmla="*/ 0 h 338"/>
                <a:gd name="T58" fmla="*/ 0 w 270"/>
                <a:gd name="T59" fmla="*/ 0 h 338"/>
                <a:gd name="T60" fmla="*/ 0 w 270"/>
                <a:gd name="T61" fmla="*/ 0 h 338"/>
                <a:gd name="T62" fmla="*/ 0 w 270"/>
                <a:gd name="T63" fmla="*/ 0 h 338"/>
                <a:gd name="T64" fmla="*/ 0 w 270"/>
                <a:gd name="T65" fmla="*/ 0 h 338"/>
                <a:gd name="T66" fmla="*/ 0 w 270"/>
                <a:gd name="T67" fmla="*/ 0 h 338"/>
                <a:gd name="T68" fmla="*/ 0 w 270"/>
                <a:gd name="T69" fmla="*/ 0 h 3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0" h="338">
                  <a:moveTo>
                    <a:pt x="39" y="338"/>
                  </a:moveTo>
                  <a:lnTo>
                    <a:pt x="49" y="314"/>
                  </a:lnTo>
                  <a:lnTo>
                    <a:pt x="59" y="291"/>
                  </a:lnTo>
                  <a:lnTo>
                    <a:pt x="71" y="268"/>
                  </a:lnTo>
                  <a:lnTo>
                    <a:pt x="81" y="245"/>
                  </a:lnTo>
                  <a:lnTo>
                    <a:pt x="93" y="223"/>
                  </a:lnTo>
                  <a:lnTo>
                    <a:pt x="106" y="202"/>
                  </a:lnTo>
                  <a:lnTo>
                    <a:pt x="119" y="183"/>
                  </a:lnTo>
                  <a:lnTo>
                    <a:pt x="134" y="162"/>
                  </a:lnTo>
                  <a:lnTo>
                    <a:pt x="148" y="143"/>
                  </a:lnTo>
                  <a:lnTo>
                    <a:pt x="164" y="124"/>
                  </a:lnTo>
                  <a:lnTo>
                    <a:pt x="179" y="107"/>
                  </a:lnTo>
                  <a:lnTo>
                    <a:pt x="198" y="91"/>
                  </a:lnTo>
                  <a:lnTo>
                    <a:pt x="214" y="75"/>
                  </a:lnTo>
                  <a:lnTo>
                    <a:pt x="232" y="59"/>
                  </a:lnTo>
                  <a:lnTo>
                    <a:pt x="252" y="45"/>
                  </a:lnTo>
                  <a:lnTo>
                    <a:pt x="270" y="32"/>
                  </a:lnTo>
                  <a:lnTo>
                    <a:pt x="246" y="0"/>
                  </a:lnTo>
                  <a:lnTo>
                    <a:pt x="226" y="15"/>
                  </a:lnTo>
                  <a:lnTo>
                    <a:pt x="206" y="29"/>
                  </a:lnTo>
                  <a:lnTo>
                    <a:pt x="186" y="46"/>
                  </a:lnTo>
                  <a:lnTo>
                    <a:pt x="168" y="62"/>
                  </a:lnTo>
                  <a:lnTo>
                    <a:pt x="149" y="81"/>
                  </a:lnTo>
                  <a:lnTo>
                    <a:pt x="132" y="100"/>
                  </a:lnTo>
                  <a:lnTo>
                    <a:pt x="116" y="119"/>
                  </a:lnTo>
                  <a:lnTo>
                    <a:pt x="100" y="139"/>
                  </a:lnTo>
                  <a:lnTo>
                    <a:pt x="85" y="161"/>
                  </a:lnTo>
                  <a:lnTo>
                    <a:pt x="69" y="182"/>
                  </a:lnTo>
                  <a:lnTo>
                    <a:pt x="56" y="205"/>
                  </a:lnTo>
                  <a:lnTo>
                    <a:pt x="42" y="227"/>
                  </a:lnTo>
                  <a:lnTo>
                    <a:pt x="32" y="252"/>
                  </a:lnTo>
                  <a:lnTo>
                    <a:pt x="20" y="275"/>
                  </a:lnTo>
                  <a:lnTo>
                    <a:pt x="10" y="300"/>
                  </a:lnTo>
                  <a:lnTo>
                    <a:pt x="0" y="325"/>
                  </a:lnTo>
                  <a:lnTo>
                    <a:pt x="39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0" name="Freeform 309"/>
            <p:cNvSpPr>
              <a:spLocks/>
            </p:cNvSpPr>
            <p:nvPr/>
          </p:nvSpPr>
          <p:spPr bwMode="auto">
            <a:xfrm>
              <a:off x="5241" y="3707"/>
              <a:ext cx="3" cy="3"/>
            </a:xfrm>
            <a:custGeom>
              <a:avLst/>
              <a:gdLst>
                <a:gd name="T0" fmla="*/ 0 w 40"/>
                <a:gd name="T1" fmla="*/ 0 h 25"/>
                <a:gd name="T2" fmla="*/ 0 w 40"/>
                <a:gd name="T3" fmla="*/ 0 h 25"/>
                <a:gd name="T4" fmla="*/ 0 w 40"/>
                <a:gd name="T5" fmla="*/ 0 h 25"/>
                <a:gd name="T6" fmla="*/ 0 w 40"/>
                <a:gd name="T7" fmla="*/ 0 h 25"/>
                <a:gd name="T8" fmla="*/ 0 w 40"/>
                <a:gd name="T9" fmla="*/ 0 h 25"/>
                <a:gd name="T10" fmla="*/ 0 w 40"/>
                <a:gd name="T11" fmla="*/ 0 h 25"/>
                <a:gd name="T12" fmla="*/ 0 w 40"/>
                <a:gd name="T13" fmla="*/ 0 h 25"/>
                <a:gd name="T14" fmla="*/ 0 w 40"/>
                <a:gd name="T15" fmla="*/ 0 h 25"/>
                <a:gd name="T16" fmla="*/ 0 w 40"/>
                <a:gd name="T17" fmla="*/ 0 h 25"/>
                <a:gd name="T18" fmla="*/ 0 w 40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25">
                  <a:moveTo>
                    <a:pt x="1" y="0"/>
                  </a:moveTo>
                  <a:lnTo>
                    <a:pt x="0" y="8"/>
                  </a:lnTo>
                  <a:lnTo>
                    <a:pt x="2" y="15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21" y="25"/>
                  </a:lnTo>
                  <a:lnTo>
                    <a:pt x="29" y="24"/>
                  </a:lnTo>
                  <a:lnTo>
                    <a:pt x="35" y="19"/>
                  </a:lnTo>
                  <a:lnTo>
                    <a:pt x="40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5101" y="3703"/>
              <a:ext cx="128" cy="112"/>
            </a:xfrm>
            <a:custGeom>
              <a:avLst/>
              <a:gdLst>
                <a:gd name="T0" fmla="*/ 0 w 1537"/>
                <a:gd name="T1" fmla="*/ 0 h 1340"/>
                <a:gd name="T2" fmla="*/ 0 w 1537"/>
                <a:gd name="T3" fmla="*/ 0 h 1340"/>
                <a:gd name="T4" fmla="*/ 0 w 1537"/>
                <a:gd name="T5" fmla="*/ 0 h 1340"/>
                <a:gd name="T6" fmla="*/ 0 w 1537"/>
                <a:gd name="T7" fmla="*/ 0 h 1340"/>
                <a:gd name="T8" fmla="*/ 0 w 1537"/>
                <a:gd name="T9" fmla="*/ 0 h 1340"/>
                <a:gd name="T10" fmla="*/ 0 w 1537"/>
                <a:gd name="T11" fmla="*/ 0 h 1340"/>
                <a:gd name="T12" fmla="*/ 0 w 1537"/>
                <a:gd name="T13" fmla="*/ 0 h 1340"/>
                <a:gd name="T14" fmla="*/ 0 w 1537"/>
                <a:gd name="T15" fmla="*/ 0 h 1340"/>
                <a:gd name="T16" fmla="*/ 0 w 1537"/>
                <a:gd name="T17" fmla="*/ 0 h 1340"/>
                <a:gd name="T18" fmla="*/ 0 w 1537"/>
                <a:gd name="T19" fmla="*/ 0 h 1340"/>
                <a:gd name="T20" fmla="*/ 0 w 1537"/>
                <a:gd name="T21" fmla="*/ 0 h 1340"/>
                <a:gd name="T22" fmla="*/ 0 w 1537"/>
                <a:gd name="T23" fmla="*/ 0 h 1340"/>
                <a:gd name="T24" fmla="*/ 0 w 1537"/>
                <a:gd name="T25" fmla="*/ 0 h 1340"/>
                <a:gd name="T26" fmla="*/ 0 w 1537"/>
                <a:gd name="T27" fmla="*/ 0 h 1340"/>
                <a:gd name="T28" fmla="*/ 0 w 1537"/>
                <a:gd name="T29" fmla="*/ 0 h 1340"/>
                <a:gd name="T30" fmla="*/ 0 w 1537"/>
                <a:gd name="T31" fmla="*/ 0 h 1340"/>
                <a:gd name="T32" fmla="*/ 0 w 1537"/>
                <a:gd name="T33" fmla="*/ 0 h 1340"/>
                <a:gd name="T34" fmla="*/ 0 w 1537"/>
                <a:gd name="T35" fmla="*/ 0 h 1340"/>
                <a:gd name="T36" fmla="*/ 0 w 1537"/>
                <a:gd name="T37" fmla="*/ 0 h 1340"/>
                <a:gd name="T38" fmla="*/ 0 w 1537"/>
                <a:gd name="T39" fmla="*/ 0 h 1340"/>
                <a:gd name="T40" fmla="*/ 0 w 1537"/>
                <a:gd name="T41" fmla="*/ 0 h 1340"/>
                <a:gd name="T42" fmla="*/ 0 w 1537"/>
                <a:gd name="T43" fmla="*/ 0 h 1340"/>
                <a:gd name="T44" fmla="*/ 0 w 1537"/>
                <a:gd name="T45" fmla="*/ 0 h 1340"/>
                <a:gd name="T46" fmla="*/ 0 w 1537"/>
                <a:gd name="T47" fmla="*/ 0 h 1340"/>
                <a:gd name="T48" fmla="*/ 0 w 1537"/>
                <a:gd name="T49" fmla="*/ 0 h 1340"/>
                <a:gd name="T50" fmla="*/ 0 w 1537"/>
                <a:gd name="T51" fmla="*/ 0 h 1340"/>
                <a:gd name="T52" fmla="*/ 0 w 1537"/>
                <a:gd name="T53" fmla="*/ 0 h 1340"/>
                <a:gd name="T54" fmla="*/ 0 w 1537"/>
                <a:gd name="T55" fmla="*/ 0 h 1340"/>
                <a:gd name="T56" fmla="*/ 0 w 1537"/>
                <a:gd name="T57" fmla="*/ 0 h 1340"/>
                <a:gd name="T58" fmla="*/ 0 w 1537"/>
                <a:gd name="T59" fmla="*/ 0 h 1340"/>
                <a:gd name="T60" fmla="*/ 0 w 1537"/>
                <a:gd name="T61" fmla="*/ 0 h 1340"/>
                <a:gd name="T62" fmla="*/ 0 w 1537"/>
                <a:gd name="T63" fmla="*/ 0 h 1340"/>
                <a:gd name="T64" fmla="*/ 0 w 1537"/>
                <a:gd name="T65" fmla="*/ 0 h 1340"/>
                <a:gd name="T66" fmla="*/ 0 w 1537"/>
                <a:gd name="T67" fmla="*/ 0 h 1340"/>
                <a:gd name="T68" fmla="*/ 0 w 1537"/>
                <a:gd name="T69" fmla="*/ 0 h 1340"/>
                <a:gd name="T70" fmla="*/ 0 w 1537"/>
                <a:gd name="T71" fmla="*/ 0 h 1340"/>
                <a:gd name="T72" fmla="*/ 0 w 1537"/>
                <a:gd name="T73" fmla="*/ 0 h 1340"/>
                <a:gd name="T74" fmla="*/ 0 w 1537"/>
                <a:gd name="T75" fmla="*/ 0 h 1340"/>
                <a:gd name="T76" fmla="*/ 0 w 1537"/>
                <a:gd name="T77" fmla="*/ 0 h 1340"/>
                <a:gd name="T78" fmla="*/ 0 w 1537"/>
                <a:gd name="T79" fmla="*/ 0 h 1340"/>
                <a:gd name="T80" fmla="*/ 0 w 1537"/>
                <a:gd name="T81" fmla="*/ 0 h 1340"/>
                <a:gd name="T82" fmla="*/ 0 w 1537"/>
                <a:gd name="T83" fmla="*/ 0 h 1340"/>
                <a:gd name="T84" fmla="*/ 0 w 1537"/>
                <a:gd name="T85" fmla="*/ 0 h 1340"/>
                <a:gd name="T86" fmla="*/ 0 w 1537"/>
                <a:gd name="T87" fmla="*/ 0 h 1340"/>
                <a:gd name="T88" fmla="*/ 0 w 1537"/>
                <a:gd name="T89" fmla="*/ 0 h 1340"/>
                <a:gd name="T90" fmla="*/ 0 w 1537"/>
                <a:gd name="T91" fmla="*/ 0 h 1340"/>
                <a:gd name="T92" fmla="*/ 0 w 1537"/>
                <a:gd name="T93" fmla="*/ 0 h 1340"/>
                <a:gd name="T94" fmla="*/ 0 w 1537"/>
                <a:gd name="T95" fmla="*/ 0 h 1340"/>
                <a:gd name="T96" fmla="*/ 0 w 1537"/>
                <a:gd name="T97" fmla="*/ 0 h 1340"/>
                <a:gd name="T98" fmla="*/ 0 w 1537"/>
                <a:gd name="T99" fmla="*/ 0 h 1340"/>
                <a:gd name="T100" fmla="*/ 0 w 1537"/>
                <a:gd name="T101" fmla="*/ 0 h 1340"/>
                <a:gd name="T102" fmla="*/ 0 w 1537"/>
                <a:gd name="T103" fmla="*/ 0 h 1340"/>
                <a:gd name="T104" fmla="*/ 0 w 1537"/>
                <a:gd name="T105" fmla="*/ 0 h 1340"/>
                <a:gd name="T106" fmla="*/ 0 w 1537"/>
                <a:gd name="T107" fmla="*/ 0 h 1340"/>
                <a:gd name="T108" fmla="*/ 0 w 1537"/>
                <a:gd name="T109" fmla="*/ 0 h 1340"/>
                <a:gd name="T110" fmla="*/ 0 w 1537"/>
                <a:gd name="T111" fmla="*/ 0 h 1340"/>
                <a:gd name="T112" fmla="*/ 0 w 1537"/>
                <a:gd name="T113" fmla="*/ 0 h 1340"/>
                <a:gd name="T114" fmla="*/ 0 w 1537"/>
                <a:gd name="T115" fmla="*/ 0 h 1340"/>
                <a:gd name="T116" fmla="*/ 0 w 1537"/>
                <a:gd name="T117" fmla="*/ 0 h 1340"/>
                <a:gd name="T118" fmla="*/ 0 w 1537"/>
                <a:gd name="T119" fmla="*/ 0 h 1340"/>
                <a:gd name="T120" fmla="*/ 0 w 1537"/>
                <a:gd name="T121" fmla="*/ 0 h 13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7" h="1340">
                  <a:moveTo>
                    <a:pt x="1061" y="4"/>
                  </a:moveTo>
                  <a:lnTo>
                    <a:pt x="1050" y="5"/>
                  </a:lnTo>
                  <a:lnTo>
                    <a:pt x="1037" y="9"/>
                  </a:lnTo>
                  <a:lnTo>
                    <a:pt x="1022" y="16"/>
                  </a:lnTo>
                  <a:lnTo>
                    <a:pt x="1006" y="25"/>
                  </a:lnTo>
                  <a:lnTo>
                    <a:pt x="988" y="34"/>
                  </a:lnTo>
                  <a:lnTo>
                    <a:pt x="969" y="46"/>
                  </a:lnTo>
                  <a:lnTo>
                    <a:pt x="951" y="58"/>
                  </a:lnTo>
                  <a:lnTo>
                    <a:pt x="933" y="71"/>
                  </a:lnTo>
                  <a:lnTo>
                    <a:pt x="914" y="85"/>
                  </a:lnTo>
                  <a:lnTo>
                    <a:pt x="898" y="99"/>
                  </a:lnTo>
                  <a:lnTo>
                    <a:pt x="884" y="114"/>
                  </a:lnTo>
                  <a:lnTo>
                    <a:pt x="872" y="127"/>
                  </a:lnTo>
                  <a:lnTo>
                    <a:pt x="863" y="140"/>
                  </a:lnTo>
                  <a:lnTo>
                    <a:pt x="857" y="152"/>
                  </a:lnTo>
                  <a:lnTo>
                    <a:pt x="854" y="163"/>
                  </a:lnTo>
                  <a:lnTo>
                    <a:pt x="856" y="172"/>
                  </a:lnTo>
                  <a:lnTo>
                    <a:pt x="873" y="224"/>
                  </a:lnTo>
                  <a:lnTo>
                    <a:pt x="890" y="274"/>
                  </a:lnTo>
                  <a:lnTo>
                    <a:pt x="907" y="326"/>
                  </a:lnTo>
                  <a:lnTo>
                    <a:pt x="924" y="378"/>
                  </a:lnTo>
                  <a:lnTo>
                    <a:pt x="941" y="429"/>
                  </a:lnTo>
                  <a:lnTo>
                    <a:pt x="958" y="481"/>
                  </a:lnTo>
                  <a:lnTo>
                    <a:pt x="975" y="532"/>
                  </a:lnTo>
                  <a:lnTo>
                    <a:pt x="991" y="584"/>
                  </a:lnTo>
                  <a:lnTo>
                    <a:pt x="969" y="589"/>
                  </a:lnTo>
                  <a:lnTo>
                    <a:pt x="948" y="594"/>
                  </a:lnTo>
                  <a:lnTo>
                    <a:pt x="926" y="598"/>
                  </a:lnTo>
                  <a:lnTo>
                    <a:pt x="904" y="602"/>
                  </a:lnTo>
                  <a:lnTo>
                    <a:pt x="882" y="605"/>
                  </a:lnTo>
                  <a:lnTo>
                    <a:pt x="860" y="607"/>
                  </a:lnTo>
                  <a:lnTo>
                    <a:pt x="838" y="609"/>
                  </a:lnTo>
                  <a:lnTo>
                    <a:pt x="816" y="609"/>
                  </a:lnTo>
                  <a:lnTo>
                    <a:pt x="795" y="609"/>
                  </a:lnTo>
                  <a:lnTo>
                    <a:pt x="773" y="608"/>
                  </a:lnTo>
                  <a:lnTo>
                    <a:pt x="753" y="606"/>
                  </a:lnTo>
                  <a:lnTo>
                    <a:pt x="732" y="603"/>
                  </a:lnTo>
                  <a:lnTo>
                    <a:pt x="712" y="598"/>
                  </a:lnTo>
                  <a:lnTo>
                    <a:pt x="692" y="593"/>
                  </a:lnTo>
                  <a:lnTo>
                    <a:pt x="674" y="587"/>
                  </a:lnTo>
                  <a:lnTo>
                    <a:pt x="656" y="579"/>
                  </a:lnTo>
                  <a:lnTo>
                    <a:pt x="625" y="562"/>
                  </a:lnTo>
                  <a:lnTo>
                    <a:pt x="598" y="540"/>
                  </a:lnTo>
                  <a:lnTo>
                    <a:pt x="576" y="516"/>
                  </a:lnTo>
                  <a:lnTo>
                    <a:pt x="556" y="488"/>
                  </a:lnTo>
                  <a:lnTo>
                    <a:pt x="541" y="458"/>
                  </a:lnTo>
                  <a:lnTo>
                    <a:pt x="528" y="427"/>
                  </a:lnTo>
                  <a:lnTo>
                    <a:pt x="521" y="394"/>
                  </a:lnTo>
                  <a:lnTo>
                    <a:pt x="515" y="360"/>
                  </a:lnTo>
                  <a:lnTo>
                    <a:pt x="513" y="317"/>
                  </a:lnTo>
                  <a:lnTo>
                    <a:pt x="513" y="272"/>
                  </a:lnTo>
                  <a:lnTo>
                    <a:pt x="517" y="229"/>
                  </a:lnTo>
                  <a:lnTo>
                    <a:pt x="526" y="186"/>
                  </a:lnTo>
                  <a:lnTo>
                    <a:pt x="540" y="144"/>
                  </a:lnTo>
                  <a:lnTo>
                    <a:pt x="560" y="101"/>
                  </a:lnTo>
                  <a:lnTo>
                    <a:pt x="585" y="60"/>
                  </a:lnTo>
                  <a:lnTo>
                    <a:pt x="618" y="20"/>
                  </a:lnTo>
                  <a:lnTo>
                    <a:pt x="599" y="13"/>
                  </a:lnTo>
                  <a:lnTo>
                    <a:pt x="582" y="7"/>
                  </a:lnTo>
                  <a:lnTo>
                    <a:pt x="564" y="3"/>
                  </a:lnTo>
                  <a:lnTo>
                    <a:pt x="548" y="0"/>
                  </a:lnTo>
                  <a:lnTo>
                    <a:pt x="531" y="0"/>
                  </a:lnTo>
                  <a:lnTo>
                    <a:pt x="516" y="2"/>
                  </a:lnTo>
                  <a:lnTo>
                    <a:pt x="501" y="7"/>
                  </a:lnTo>
                  <a:lnTo>
                    <a:pt x="488" y="15"/>
                  </a:lnTo>
                  <a:lnTo>
                    <a:pt x="461" y="34"/>
                  </a:lnTo>
                  <a:lnTo>
                    <a:pt x="434" y="52"/>
                  </a:lnTo>
                  <a:lnTo>
                    <a:pt x="409" y="71"/>
                  </a:lnTo>
                  <a:lnTo>
                    <a:pt x="383" y="90"/>
                  </a:lnTo>
                  <a:lnTo>
                    <a:pt x="357" y="111"/>
                  </a:lnTo>
                  <a:lnTo>
                    <a:pt x="332" y="131"/>
                  </a:lnTo>
                  <a:lnTo>
                    <a:pt x="306" y="151"/>
                  </a:lnTo>
                  <a:lnTo>
                    <a:pt x="281" y="172"/>
                  </a:lnTo>
                  <a:lnTo>
                    <a:pt x="258" y="194"/>
                  </a:lnTo>
                  <a:lnTo>
                    <a:pt x="233" y="216"/>
                  </a:lnTo>
                  <a:lnTo>
                    <a:pt x="208" y="239"/>
                  </a:lnTo>
                  <a:lnTo>
                    <a:pt x="183" y="262"/>
                  </a:lnTo>
                  <a:lnTo>
                    <a:pt x="158" y="287"/>
                  </a:lnTo>
                  <a:lnTo>
                    <a:pt x="133" y="312"/>
                  </a:lnTo>
                  <a:lnTo>
                    <a:pt x="109" y="338"/>
                  </a:lnTo>
                  <a:lnTo>
                    <a:pt x="84" y="365"/>
                  </a:lnTo>
                  <a:lnTo>
                    <a:pt x="59" y="396"/>
                  </a:lnTo>
                  <a:lnTo>
                    <a:pt x="39" y="430"/>
                  </a:lnTo>
                  <a:lnTo>
                    <a:pt x="22" y="466"/>
                  </a:lnTo>
                  <a:lnTo>
                    <a:pt x="11" y="505"/>
                  </a:lnTo>
                  <a:lnTo>
                    <a:pt x="3" y="544"/>
                  </a:lnTo>
                  <a:lnTo>
                    <a:pt x="0" y="584"/>
                  </a:lnTo>
                  <a:lnTo>
                    <a:pt x="2" y="622"/>
                  </a:lnTo>
                  <a:lnTo>
                    <a:pt x="8" y="661"/>
                  </a:lnTo>
                  <a:lnTo>
                    <a:pt x="17" y="696"/>
                  </a:lnTo>
                  <a:lnTo>
                    <a:pt x="26" y="731"/>
                  </a:lnTo>
                  <a:lnTo>
                    <a:pt x="34" y="766"/>
                  </a:lnTo>
                  <a:lnTo>
                    <a:pt x="43" y="800"/>
                  </a:lnTo>
                  <a:lnTo>
                    <a:pt x="51" y="834"/>
                  </a:lnTo>
                  <a:lnTo>
                    <a:pt x="61" y="867"/>
                  </a:lnTo>
                  <a:lnTo>
                    <a:pt x="71" y="900"/>
                  </a:lnTo>
                  <a:lnTo>
                    <a:pt x="81" y="934"/>
                  </a:lnTo>
                  <a:lnTo>
                    <a:pt x="90" y="966"/>
                  </a:lnTo>
                  <a:lnTo>
                    <a:pt x="101" y="999"/>
                  </a:lnTo>
                  <a:lnTo>
                    <a:pt x="112" y="1034"/>
                  </a:lnTo>
                  <a:lnTo>
                    <a:pt x="124" y="1067"/>
                  </a:lnTo>
                  <a:lnTo>
                    <a:pt x="137" y="1101"/>
                  </a:lnTo>
                  <a:lnTo>
                    <a:pt x="151" y="1137"/>
                  </a:lnTo>
                  <a:lnTo>
                    <a:pt x="166" y="1173"/>
                  </a:lnTo>
                  <a:lnTo>
                    <a:pt x="181" y="1210"/>
                  </a:lnTo>
                  <a:lnTo>
                    <a:pt x="187" y="1223"/>
                  </a:lnTo>
                  <a:lnTo>
                    <a:pt x="195" y="1235"/>
                  </a:lnTo>
                  <a:lnTo>
                    <a:pt x="204" y="1247"/>
                  </a:lnTo>
                  <a:lnTo>
                    <a:pt x="213" y="1259"/>
                  </a:lnTo>
                  <a:lnTo>
                    <a:pt x="224" y="1270"/>
                  </a:lnTo>
                  <a:lnTo>
                    <a:pt x="236" y="1280"/>
                  </a:lnTo>
                  <a:lnTo>
                    <a:pt x="249" y="1291"/>
                  </a:lnTo>
                  <a:lnTo>
                    <a:pt x="262" y="1299"/>
                  </a:lnTo>
                  <a:lnTo>
                    <a:pt x="276" y="1307"/>
                  </a:lnTo>
                  <a:lnTo>
                    <a:pt x="290" y="1314"/>
                  </a:lnTo>
                  <a:lnTo>
                    <a:pt x="304" y="1321"/>
                  </a:lnTo>
                  <a:lnTo>
                    <a:pt x="319" y="1326"/>
                  </a:lnTo>
                  <a:lnTo>
                    <a:pt x="334" y="1330"/>
                  </a:lnTo>
                  <a:lnTo>
                    <a:pt x="349" y="1333"/>
                  </a:lnTo>
                  <a:lnTo>
                    <a:pt x="365" y="1335"/>
                  </a:lnTo>
                  <a:lnTo>
                    <a:pt x="380" y="1336"/>
                  </a:lnTo>
                  <a:lnTo>
                    <a:pt x="417" y="1336"/>
                  </a:lnTo>
                  <a:lnTo>
                    <a:pt x="454" y="1337"/>
                  </a:lnTo>
                  <a:lnTo>
                    <a:pt x="489" y="1337"/>
                  </a:lnTo>
                  <a:lnTo>
                    <a:pt x="526" y="1338"/>
                  </a:lnTo>
                  <a:lnTo>
                    <a:pt x="563" y="1338"/>
                  </a:lnTo>
                  <a:lnTo>
                    <a:pt x="598" y="1338"/>
                  </a:lnTo>
                  <a:lnTo>
                    <a:pt x="635" y="1339"/>
                  </a:lnTo>
                  <a:lnTo>
                    <a:pt x="672" y="1339"/>
                  </a:lnTo>
                  <a:lnTo>
                    <a:pt x="707" y="1339"/>
                  </a:lnTo>
                  <a:lnTo>
                    <a:pt x="744" y="1339"/>
                  </a:lnTo>
                  <a:lnTo>
                    <a:pt x="780" y="1339"/>
                  </a:lnTo>
                  <a:lnTo>
                    <a:pt x="816" y="1340"/>
                  </a:lnTo>
                  <a:lnTo>
                    <a:pt x="852" y="1340"/>
                  </a:lnTo>
                  <a:lnTo>
                    <a:pt x="889" y="1340"/>
                  </a:lnTo>
                  <a:lnTo>
                    <a:pt x="924" y="1340"/>
                  </a:lnTo>
                  <a:lnTo>
                    <a:pt x="961" y="1340"/>
                  </a:lnTo>
                  <a:lnTo>
                    <a:pt x="996" y="1340"/>
                  </a:lnTo>
                  <a:lnTo>
                    <a:pt x="1033" y="1340"/>
                  </a:lnTo>
                  <a:lnTo>
                    <a:pt x="1069" y="1340"/>
                  </a:lnTo>
                  <a:lnTo>
                    <a:pt x="1105" y="1340"/>
                  </a:lnTo>
                  <a:lnTo>
                    <a:pt x="1141" y="1339"/>
                  </a:lnTo>
                  <a:lnTo>
                    <a:pt x="1177" y="1339"/>
                  </a:lnTo>
                  <a:lnTo>
                    <a:pt x="1213" y="1339"/>
                  </a:lnTo>
                  <a:lnTo>
                    <a:pt x="1249" y="1339"/>
                  </a:lnTo>
                  <a:lnTo>
                    <a:pt x="1284" y="1339"/>
                  </a:lnTo>
                  <a:lnTo>
                    <a:pt x="1321" y="1338"/>
                  </a:lnTo>
                  <a:lnTo>
                    <a:pt x="1357" y="1338"/>
                  </a:lnTo>
                  <a:lnTo>
                    <a:pt x="1393" y="1338"/>
                  </a:lnTo>
                  <a:lnTo>
                    <a:pt x="1429" y="1337"/>
                  </a:lnTo>
                  <a:lnTo>
                    <a:pt x="1465" y="1337"/>
                  </a:lnTo>
                  <a:lnTo>
                    <a:pt x="1501" y="1336"/>
                  </a:lnTo>
                  <a:lnTo>
                    <a:pt x="1537" y="1336"/>
                  </a:lnTo>
                  <a:lnTo>
                    <a:pt x="1517" y="1274"/>
                  </a:lnTo>
                  <a:lnTo>
                    <a:pt x="1498" y="1213"/>
                  </a:lnTo>
                  <a:lnTo>
                    <a:pt x="1481" y="1151"/>
                  </a:lnTo>
                  <a:lnTo>
                    <a:pt x="1466" y="1090"/>
                  </a:lnTo>
                  <a:lnTo>
                    <a:pt x="1452" y="1029"/>
                  </a:lnTo>
                  <a:lnTo>
                    <a:pt x="1440" y="967"/>
                  </a:lnTo>
                  <a:lnTo>
                    <a:pt x="1430" y="905"/>
                  </a:lnTo>
                  <a:lnTo>
                    <a:pt x="1422" y="844"/>
                  </a:lnTo>
                  <a:lnTo>
                    <a:pt x="1417" y="782"/>
                  </a:lnTo>
                  <a:lnTo>
                    <a:pt x="1415" y="720"/>
                  </a:lnTo>
                  <a:lnTo>
                    <a:pt x="1415" y="658"/>
                  </a:lnTo>
                  <a:lnTo>
                    <a:pt x="1418" y="595"/>
                  </a:lnTo>
                  <a:lnTo>
                    <a:pt x="1425" y="532"/>
                  </a:lnTo>
                  <a:lnTo>
                    <a:pt x="1434" y="469"/>
                  </a:lnTo>
                  <a:lnTo>
                    <a:pt x="1448" y="405"/>
                  </a:lnTo>
                  <a:lnTo>
                    <a:pt x="1466" y="340"/>
                  </a:lnTo>
                  <a:lnTo>
                    <a:pt x="1441" y="318"/>
                  </a:lnTo>
                  <a:lnTo>
                    <a:pt x="1416" y="297"/>
                  </a:lnTo>
                  <a:lnTo>
                    <a:pt x="1391" y="274"/>
                  </a:lnTo>
                  <a:lnTo>
                    <a:pt x="1366" y="253"/>
                  </a:lnTo>
                  <a:lnTo>
                    <a:pt x="1343" y="232"/>
                  </a:lnTo>
                  <a:lnTo>
                    <a:pt x="1318" y="211"/>
                  </a:lnTo>
                  <a:lnTo>
                    <a:pt x="1294" y="189"/>
                  </a:lnTo>
                  <a:lnTo>
                    <a:pt x="1269" y="168"/>
                  </a:lnTo>
                  <a:lnTo>
                    <a:pt x="1244" y="148"/>
                  </a:lnTo>
                  <a:lnTo>
                    <a:pt x="1220" y="127"/>
                  </a:lnTo>
                  <a:lnTo>
                    <a:pt x="1195" y="107"/>
                  </a:lnTo>
                  <a:lnTo>
                    <a:pt x="1169" y="85"/>
                  </a:lnTo>
                  <a:lnTo>
                    <a:pt x="1143" y="65"/>
                  </a:lnTo>
                  <a:lnTo>
                    <a:pt x="1116" y="45"/>
                  </a:lnTo>
                  <a:lnTo>
                    <a:pt x="1089" y="25"/>
                  </a:lnTo>
                  <a:lnTo>
                    <a:pt x="1061" y="4"/>
                  </a:lnTo>
                  <a:close/>
                </a:path>
              </a:pathLst>
            </a:custGeom>
            <a:solidFill>
              <a:srgbClr val="F3D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5171" y="3702"/>
              <a:ext cx="19" cy="16"/>
            </a:xfrm>
            <a:custGeom>
              <a:avLst/>
              <a:gdLst>
                <a:gd name="T0" fmla="*/ 0 w 227"/>
                <a:gd name="T1" fmla="*/ 0 h 196"/>
                <a:gd name="T2" fmla="*/ 0 w 227"/>
                <a:gd name="T3" fmla="*/ 0 h 196"/>
                <a:gd name="T4" fmla="*/ 0 w 227"/>
                <a:gd name="T5" fmla="*/ 0 h 196"/>
                <a:gd name="T6" fmla="*/ 0 w 227"/>
                <a:gd name="T7" fmla="*/ 0 h 196"/>
                <a:gd name="T8" fmla="*/ 0 w 227"/>
                <a:gd name="T9" fmla="*/ 0 h 196"/>
                <a:gd name="T10" fmla="*/ 0 w 227"/>
                <a:gd name="T11" fmla="*/ 0 h 196"/>
                <a:gd name="T12" fmla="*/ 0 w 227"/>
                <a:gd name="T13" fmla="*/ 0 h 196"/>
                <a:gd name="T14" fmla="*/ 0 w 227"/>
                <a:gd name="T15" fmla="*/ 0 h 196"/>
                <a:gd name="T16" fmla="*/ 0 w 227"/>
                <a:gd name="T17" fmla="*/ 0 h 196"/>
                <a:gd name="T18" fmla="*/ 0 w 227"/>
                <a:gd name="T19" fmla="*/ 0 h 196"/>
                <a:gd name="T20" fmla="*/ 0 w 227"/>
                <a:gd name="T21" fmla="*/ 0 h 196"/>
                <a:gd name="T22" fmla="*/ 0 w 227"/>
                <a:gd name="T23" fmla="*/ 0 h 196"/>
                <a:gd name="T24" fmla="*/ 0 w 227"/>
                <a:gd name="T25" fmla="*/ 0 h 196"/>
                <a:gd name="T26" fmla="*/ 0 w 227"/>
                <a:gd name="T27" fmla="*/ 0 h 196"/>
                <a:gd name="T28" fmla="*/ 0 w 227"/>
                <a:gd name="T29" fmla="*/ 0 h 196"/>
                <a:gd name="T30" fmla="*/ 0 w 227"/>
                <a:gd name="T31" fmla="*/ 0 h 196"/>
                <a:gd name="T32" fmla="*/ 0 w 227"/>
                <a:gd name="T33" fmla="*/ 0 h 196"/>
                <a:gd name="T34" fmla="*/ 0 w 227"/>
                <a:gd name="T35" fmla="*/ 0 h 196"/>
                <a:gd name="T36" fmla="*/ 0 w 227"/>
                <a:gd name="T37" fmla="*/ 0 h 196"/>
                <a:gd name="T38" fmla="*/ 0 w 227"/>
                <a:gd name="T39" fmla="*/ 0 h 196"/>
                <a:gd name="T40" fmla="*/ 0 w 227"/>
                <a:gd name="T41" fmla="*/ 0 h 196"/>
                <a:gd name="T42" fmla="*/ 0 w 227"/>
                <a:gd name="T43" fmla="*/ 0 h 196"/>
                <a:gd name="T44" fmla="*/ 0 w 227"/>
                <a:gd name="T45" fmla="*/ 0 h 196"/>
                <a:gd name="T46" fmla="*/ 0 w 227"/>
                <a:gd name="T47" fmla="*/ 0 h 196"/>
                <a:gd name="T48" fmla="*/ 0 w 227"/>
                <a:gd name="T49" fmla="*/ 0 h 196"/>
                <a:gd name="T50" fmla="*/ 0 w 227"/>
                <a:gd name="T51" fmla="*/ 0 h 196"/>
                <a:gd name="T52" fmla="*/ 0 w 227"/>
                <a:gd name="T53" fmla="*/ 0 h 196"/>
                <a:gd name="T54" fmla="*/ 0 w 227"/>
                <a:gd name="T55" fmla="*/ 0 h 196"/>
                <a:gd name="T56" fmla="*/ 0 w 227"/>
                <a:gd name="T57" fmla="*/ 0 h 196"/>
                <a:gd name="T58" fmla="*/ 0 w 227"/>
                <a:gd name="T59" fmla="*/ 0 h 196"/>
                <a:gd name="T60" fmla="*/ 0 w 227"/>
                <a:gd name="T61" fmla="*/ 0 h 196"/>
                <a:gd name="T62" fmla="*/ 0 w 227"/>
                <a:gd name="T63" fmla="*/ 0 h 196"/>
                <a:gd name="T64" fmla="*/ 0 w 227"/>
                <a:gd name="T65" fmla="*/ 0 h 196"/>
                <a:gd name="T66" fmla="*/ 0 w 227"/>
                <a:gd name="T67" fmla="*/ 0 h 196"/>
                <a:gd name="T68" fmla="*/ 0 w 227"/>
                <a:gd name="T69" fmla="*/ 0 h 196"/>
                <a:gd name="T70" fmla="*/ 0 w 227"/>
                <a:gd name="T71" fmla="*/ 0 h 196"/>
                <a:gd name="T72" fmla="*/ 0 w 227"/>
                <a:gd name="T73" fmla="*/ 0 h 1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7" h="196">
                  <a:moveTo>
                    <a:pt x="43" y="182"/>
                  </a:moveTo>
                  <a:lnTo>
                    <a:pt x="42" y="180"/>
                  </a:lnTo>
                  <a:lnTo>
                    <a:pt x="41" y="180"/>
                  </a:lnTo>
                  <a:lnTo>
                    <a:pt x="43" y="174"/>
                  </a:lnTo>
                  <a:lnTo>
                    <a:pt x="47" y="166"/>
                  </a:lnTo>
                  <a:lnTo>
                    <a:pt x="55" y="155"/>
                  </a:lnTo>
                  <a:lnTo>
                    <a:pt x="66" y="143"/>
                  </a:lnTo>
                  <a:lnTo>
                    <a:pt x="79" y="130"/>
                  </a:lnTo>
                  <a:lnTo>
                    <a:pt x="94" y="116"/>
                  </a:lnTo>
                  <a:lnTo>
                    <a:pt x="112" y="102"/>
                  </a:lnTo>
                  <a:lnTo>
                    <a:pt x="130" y="90"/>
                  </a:lnTo>
                  <a:lnTo>
                    <a:pt x="147" y="78"/>
                  </a:lnTo>
                  <a:lnTo>
                    <a:pt x="165" y="67"/>
                  </a:lnTo>
                  <a:lnTo>
                    <a:pt x="183" y="58"/>
                  </a:lnTo>
                  <a:lnTo>
                    <a:pt x="198" y="49"/>
                  </a:lnTo>
                  <a:lnTo>
                    <a:pt x="211" y="44"/>
                  </a:lnTo>
                  <a:lnTo>
                    <a:pt x="221" y="41"/>
                  </a:lnTo>
                  <a:lnTo>
                    <a:pt x="227" y="41"/>
                  </a:lnTo>
                  <a:lnTo>
                    <a:pt x="227" y="0"/>
                  </a:lnTo>
                  <a:lnTo>
                    <a:pt x="212" y="2"/>
                  </a:lnTo>
                  <a:lnTo>
                    <a:pt x="196" y="7"/>
                  </a:lnTo>
                  <a:lnTo>
                    <a:pt x="179" y="14"/>
                  </a:lnTo>
                  <a:lnTo>
                    <a:pt x="161" y="23"/>
                  </a:lnTo>
                  <a:lnTo>
                    <a:pt x="143" y="33"/>
                  </a:lnTo>
                  <a:lnTo>
                    <a:pt x="124" y="46"/>
                  </a:lnTo>
                  <a:lnTo>
                    <a:pt x="104" y="58"/>
                  </a:lnTo>
                  <a:lnTo>
                    <a:pt x="86" y="72"/>
                  </a:lnTo>
                  <a:lnTo>
                    <a:pt x="66" y="86"/>
                  </a:lnTo>
                  <a:lnTo>
                    <a:pt x="49" y="101"/>
                  </a:lnTo>
                  <a:lnTo>
                    <a:pt x="34" y="116"/>
                  </a:lnTo>
                  <a:lnTo>
                    <a:pt x="22" y="131"/>
                  </a:lnTo>
                  <a:lnTo>
                    <a:pt x="10" y="146"/>
                  </a:lnTo>
                  <a:lnTo>
                    <a:pt x="4" y="162"/>
                  </a:lnTo>
                  <a:lnTo>
                    <a:pt x="0" y="178"/>
                  </a:lnTo>
                  <a:lnTo>
                    <a:pt x="3" y="196"/>
                  </a:lnTo>
                  <a:lnTo>
                    <a:pt x="2" y="194"/>
                  </a:lnTo>
                  <a:lnTo>
                    <a:pt x="43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5171" y="3717"/>
              <a:ext cx="15" cy="37"/>
            </a:xfrm>
            <a:custGeom>
              <a:avLst/>
              <a:gdLst>
                <a:gd name="T0" fmla="*/ 0 w 175"/>
                <a:gd name="T1" fmla="*/ 0 h 437"/>
                <a:gd name="T2" fmla="*/ 0 w 175"/>
                <a:gd name="T3" fmla="*/ 0 h 437"/>
                <a:gd name="T4" fmla="*/ 0 w 175"/>
                <a:gd name="T5" fmla="*/ 0 h 437"/>
                <a:gd name="T6" fmla="*/ 0 w 175"/>
                <a:gd name="T7" fmla="*/ 0 h 437"/>
                <a:gd name="T8" fmla="*/ 0 w 175"/>
                <a:gd name="T9" fmla="*/ 0 h 437"/>
                <a:gd name="T10" fmla="*/ 0 w 175"/>
                <a:gd name="T11" fmla="*/ 0 h 437"/>
                <a:gd name="T12" fmla="*/ 0 w 175"/>
                <a:gd name="T13" fmla="*/ 0 h 437"/>
                <a:gd name="T14" fmla="*/ 0 w 175"/>
                <a:gd name="T15" fmla="*/ 0 h 437"/>
                <a:gd name="T16" fmla="*/ 0 w 175"/>
                <a:gd name="T17" fmla="*/ 0 h 437"/>
                <a:gd name="T18" fmla="*/ 0 w 175"/>
                <a:gd name="T19" fmla="*/ 0 h 437"/>
                <a:gd name="T20" fmla="*/ 0 w 175"/>
                <a:gd name="T21" fmla="*/ 0 h 437"/>
                <a:gd name="T22" fmla="*/ 0 w 175"/>
                <a:gd name="T23" fmla="*/ 0 h 437"/>
                <a:gd name="T24" fmla="*/ 0 w 175"/>
                <a:gd name="T25" fmla="*/ 0 h 437"/>
                <a:gd name="T26" fmla="*/ 0 w 175"/>
                <a:gd name="T27" fmla="*/ 0 h 437"/>
                <a:gd name="T28" fmla="*/ 0 w 175"/>
                <a:gd name="T29" fmla="*/ 0 h 437"/>
                <a:gd name="T30" fmla="*/ 0 w 175"/>
                <a:gd name="T31" fmla="*/ 0 h 437"/>
                <a:gd name="T32" fmla="*/ 0 w 175"/>
                <a:gd name="T33" fmla="*/ 0 h 437"/>
                <a:gd name="T34" fmla="*/ 0 w 175"/>
                <a:gd name="T35" fmla="*/ 0 h 437"/>
                <a:gd name="T36" fmla="*/ 0 w 175"/>
                <a:gd name="T37" fmla="*/ 0 h 437"/>
                <a:gd name="T38" fmla="*/ 0 w 175"/>
                <a:gd name="T39" fmla="*/ 0 h 437"/>
                <a:gd name="T40" fmla="*/ 0 w 175"/>
                <a:gd name="T41" fmla="*/ 0 h 437"/>
                <a:gd name="T42" fmla="*/ 0 w 175"/>
                <a:gd name="T43" fmla="*/ 0 h 437"/>
                <a:gd name="T44" fmla="*/ 0 w 175"/>
                <a:gd name="T45" fmla="*/ 0 h 437"/>
                <a:gd name="T46" fmla="*/ 0 w 175"/>
                <a:gd name="T47" fmla="*/ 0 h 437"/>
                <a:gd name="T48" fmla="*/ 0 w 175"/>
                <a:gd name="T49" fmla="*/ 0 h 437"/>
                <a:gd name="T50" fmla="*/ 0 w 175"/>
                <a:gd name="T51" fmla="*/ 0 h 437"/>
                <a:gd name="T52" fmla="*/ 0 w 175"/>
                <a:gd name="T53" fmla="*/ 0 h 437"/>
                <a:gd name="T54" fmla="*/ 0 w 175"/>
                <a:gd name="T55" fmla="*/ 0 h 437"/>
                <a:gd name="T56" fmla="*/ 0 w 175"/>
                <a:gd name="T57" fmla="*/ 0 h 437"/>
                <a:gd name="T58" fmla="*/ 0 w 175"/>
                <a:gd name="T59" fmla="*/ 0 h 437"/>
                <a:gd name="T60" fmla="*/ 0 w 175"/>
                <a:gd name="T61" fmla="*/ 0 h 437"/>
                <a:gd name="T62" fmla="*/ 0 w 175"/>
                <a:gd name="T63" fmla="*/ 0 h 437"/>
                <a:gd name="T64" fmla="*/ 0 w 175"/>
                <a:gd name="T65" fmla="*/ 0 h 437"/>
                <a:gd name="T66" fmla="*/ 0 w 175"/>
                <a:gd name="T67" fmla="*/ 0 h 437"/>
                <a:gd name="T68" fmla="*/ 0 w 175"/>
                <a:gd name="T69" fmla="*/ 0 h 437"/>
                <a:gd name="T70" fmla="*/ 0 w 175"/>
                <a:gd name="T71" fmla="*/ 0 h 437"/>
                <a:gd name="T72" fmla="*/ 0 w 175"/>
                <a:gd name="T73" fmla="*/ 0 h 43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5" h="437">
                  <a:moveTo>
                    <a:pt x="160" y="437"/>
                  </a:moveTo>
                  <a:lnTo>
                    <a:pt x="175" y="412"/>
                  </a:lnTo>
                  <a:lnTo>
                    <a:pt x="167" y="387"/>
                  </a:lnTo>
                  <a:lnTo>
                    <a:pt x="159" y="361"/>
                  </a:lnTo>
                  <a:lnTo>
                    <a:pt x="151" y="335"/>
                  </a:lnTo>
                  <a:lnTo>
                    <a:pt x="142" y="309"/>
                  </a:lnTo>
                  <a:lnTo>
                    <a:pt x="133" y="284"/>
                  </a:lnTo>
                  <a:lnTo>
                    <a:pt x="126" y="258"/>
                  </a:lnTo>
                  <a:lnTo>
                    <a:pt x="117" y="232"/>
                  </a:lnTo>
                  <a:lnTo>
                    <a:pt x="109" y="205"/>
                  </a:lnTo>
                  <a:lnTo>
                    <a:pt x="100" y="180"/>
                  </a:lnTo>
                  <a:lnTo>
                    <a:pt x="91" y="154"/>
                  </a:lnTo>
                  <a:lnTo>
                    <a:pt x="83" y="129"/>
                  </a:lnTo>
                  <a:lnTo>
                    <a:pt x="74" y="103"/>
                  </a:lnTo>
                  <a:lnTo>
                    <a:pt x="67" y="77"/>
                  </a:lnTo>
                  <a:lnTo>
                    <a:pt x="58" y="52"/>
                  </a:lnTo>
                  <a:lnTo>
                    <a:pt x="49" y="25"/>
                  </a:lnTo>
                  <a:lnTo>
                    <a:pt x="41" y="0"/>
                  </a:lnTo>
                  <a:lnTo>
                    <a:pt x="0" y="12"/>
                  </a:lnTo>
                  <a:lnTo>
                    <a:pt x="8" y="38"/>
                  </a:lnTo>
                  <a:lnTo>
                    <a:pt x="17" y="64"/>
                  </a:lnTo>
                  <a:lnTo>
                    <a:pt x="26" y="89"/>
                  </a:lnTo>
                  <a:lnTo>
                    <a:pt x="33" y="113"/>
                  </a:lnTo>
                  <a:lnTo>
                    <a:pt x="42" y="141"/>
                  </a:lnTo>
                  <a:lnTo>
                    <a:pt x="50" y="166"/>
                  </a:lnTo>
                  <a:lnTo>
                    <a:pt x="59" y="192"/>
                  </a:lnTo>
                  <a:lnTo>
                    <a:pt x="68" y="218"/>
                  </a:lnTo>
                  <a:lnTo>
                    <a:pt x="76" y="244"/>
                  </a:lnTo>
                  <a:lnTo>
                    <a:pt x="85" y="268"/>
                  </a:lnTo>
                  <a:lnTo>
                    <a:pt x="92" y="294"/>
                  </a:lnTo>
                  <a:lnTo>
                    <a:pt x="101" y="321"/>
                  </a:lnTo>
                  <a:lnTo>
                    <a:pt x="110" y="347"/>
                  </a:lnTo>
                  <a:lnTo>
                    <a:pt x="118" y="371"/>
                  </a:lnTo>
                  <a:lnTo>
                    <a:pt x="126" y="398"/>
                  </a:lnTo>
                  <a:lnTo>
                    <a:pt x="135" y="424"/>
                  </a:lnTo>
                  <a:lnTo>
                    <a:pt x="150" y="399"/>
                  </a:lnTo>
                  <a:lnTo>
                    <a:pt x="160" y="4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5155" y="3750"/>
              <a:ext cx="29" cy="6"/>
            </a:xfrm>
            <a:custGeom>
              <a:avLst/>
              <a:gdLst>
                <a:gd name="T0" fmla="*/ 0 w 350"/>
                <a:gd name="T1" fmla="*/ 0 h 67"/>
                <a:gd name="T2" fmla="*/ 0 w 350"/>
                <a:gd name="T3" fmla="*/ 0 h 67"/>
                <a:gd name="T4" fmla="*/ 0 w 350"/>
                <a:gd name="T5" fmla="*/ 0 h 67"/>
                <a:gd name="T6" fmla="*/ 0 w 350"/>
                <a:gd name="T7" fmla="*/ 0 h 67"/>
                <a:gd name="T8" fmla="*/ 0 w 350"/>
                <a:gd name="T9" fmla="*/ 0 h 67"/>
                <a:gd name="T10" fmla="*/ 0 w 350"/>
                <a:gd name="T11" fmla="*/ 0 h 67"/>
                <a:gd name="T12" fmla="*/ 0 w 350"/>
                <a:gd name="T13" fmla="*/ 0 h 67"/>
                <a:gd name="T14" fmla="*/ 0 w 350"/>
                <a:gd name="T15" fmla="*/ 0 h 67"/>
                <a:gd name="T16" fmla="*/ 0 w 350"/>
                <a:gd name="T17" fmla="*/ 0 h 67"/>
                <a:gd name="T18" fmla="*/ 0 w 350"/>
                <a:gd name="T19" fmla="*/ 0 h 67"/>
                <a:gd name="T20" fmla="*/ 0 w 350"/>
                <a:gd name="T21" fmla="*/ 0 h 67"/>
                <a:gd name="T22" fmla="*/ 0 w 350"/>
                <a:gd name="T23" fmla="*/ 0 h 67"/>
                <a:gd name="T24" fmla="*/ 0 w 350"/>
                <a:gd name="T25" fmla="*/ 0 h 67"/>
                <a:gd name="T26" fmla="*/ 0 w 350"/>
                <a:gd name="T27" fmla="*/ 0 h 67"/>
                <a:gd name="T28" fmla="*/ 0 w 350"/>
                <a:gd name="T29" fmla="*/ 0 h 67"/>
                <a:gd name="T30" fmla="*/ 0 w 350"/>
                <a:gd name="T31" fmla="*/ 0 h 67"/>
                <a:gd name="T32" fmla="*/ 0 w 350"/>
                <a:gd name="T33" fmla="*/ 0 h 67"/>
                <a:gd name="T34" fmla="*/ 0 w 350"/>
                <a:gd name="T35" fmla="*/ 0 h 67"/>
                <a:gd name="T36" fmla="*/ 0 w 350"/>
                <a:gd name="T37" fmla="*/ 0 h 67"/>
                <a:gd name="T38" fmla="*/ 0 w 350"/>
                <a:gd name="T39" fmla="*/ 0 h 67"/>
                <a:gd name="T40" fmla="*/ 0 w 350"/>
                <a:gd name="T41" fmla="*/ 0 h 67"/>
                <a:gd name="T42" fmla="*/ 0 w 350"/>
                <a:gd name="T43" fmla="*/ 0 h 67"/>
                <a:gd name="T44" fmla="*/ 0 w 350"/>
                <a:gd name="T45" fmla="*/ 0 h 67"/>
                <a:gd name="T46" fmla="*/ 0 w 350"/>
                <a:gd name="T47" fmla="*/ 0 h 67"/>
                <a:gd name="T48" fmla="*/ 0 w 350"/>
                <a:gd name="T49" fmla="*/ 0 h 67"/>
                <a:gd name="T50" fmla="*/ 0 w 350"/>
                <a:gd name="T51" fmla="*/ 0 h 67"/>
                <a:gd name="T52" fmla="*/ 0 w 350"/>
                <a:gd name="T53" fmla="*/ 0 h 67"/>
                <a:gd name="T54" fmla="*/ 0 w 350"/>
                <a:gd name="T55" fmla="*/ 0 h 67"/>
                <a:gd name="T56" fmla="*/ 0 w 350"/>
                <a:gd name="T57" fmla="*/ 0 h 67"/>
                <a:gd name="T58" fmla="*/ 0 w 350"/>
                <a:gd name="T59" fmla="*/ 0 h 67"/>
                <a:gd name="T60" fmla="*/ 0 w 350"/>
                <a:gd name="T61" fmla="*/ 0 h 67"/>
                <a:gd name="T62" fmla="*/ 0 w 350"/>
                <a:gd name="T63" fmla="*/ 0 h 67"/>
                <a:gd name="T64" fmla="*/ 0 w 350"/>
                <a:gd name="T65" fmla="*/ 0 h 67"/>
                <a:gd name="T66" fmla="*/ 0 w 350"/>
                <a:gd name="T67" fmla="*/ 0 h 67"/>
                <a:gd name="T68" fmla="*/ 0 w 350"/>
                <a:gd name="T69" fmla="*/ 0 h 67"/>
                <a:gd name="T70" fmla="*/ 0 w 350"/>
                <a:gd name="T71" fmla="*/ 0 h 67"/>
                <a:gd name="T72" fmla="*/ 0 w 350"/>
                <a:gd name="T73" fmla="*/ 0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50" h="67">
                  <a:moveTo>
                    <a:pt x="0" y="34"/>
                  </a:moveTo>
                  <a:lnTo>
                    <a:pt x="0" y="34"/>
                  </a:lnTo>
                  <a:lnTo>
                    <a:pt x="20" y="43"/>
                  </a:lnTo>
                  <a:lnTo>
                    <a:pt x="40" y="50"/>
                  </a:lnTo>
                  <a:lnTo>
                    <a:pt x="60" y="55"/>
                  </a:lnTo>
                  <a:lnTo>
                    <a:pt x="82" y="60"/>
                  </a:lnTo>
                  <a:lnTo>
                    <a:pt x="103" y="63"/>
                  </a:lnTo>
                  <a:lnTo>
                    <a:pt x="126" y="65"/>
                  </a:lnTo>
                  <a:lnTo>
                    <a:pt x="149" y="67"/>
                  </a:lnTo>
                  <a:lnTo>
                    <a:pt x="170" y="67"/>
                  </a:lnTo>
                  <a:lnTo>
                    <a:pt x="193" y="66"/>
                  </a:lnTo>
                  <a:lnTo>
                    <a:pt x="217" y="64"/>
                  </a:lnTo>
                  <a:lnTo>
                    <a:pt x="238" y="62"/>
                  </a:lnTo>
                  <a:lnTo>
                    <a:pt x="261" y="59"/>
                  </a:lnTo>
                  <a:lnTo>
                    <a:pt x="285" y="55"/>
                  </a:lnTo>
                  <a:lnTo>
                    <a:pt x="306" y="51"/>
                  </a:lnTo>
                  <a:lnTo>
                    <a:pt x="329" y="46"/>
                  </a:lnTo>
                  <a:lnTo>
                    <a:pt x="350" y="41"/>
                  </a:lnTo>
                  <a:lnTo>
                    <a:pt x="340" y="3"/>
                  </a:lnTo>
                  <a:lnTo>
                    <a:pt x="318" y="8"/>
                  </a:lnTo>
                  <a:lnTo>
                    <a:pt x="298" y="13"/>
                  </a:lnTo>
                  <a:lnTo>
                    <a:pt x="276" y="17"/>
                  </a:lnTo>
                  <a:lnTo>
                    <a:pt x="254" y="21"/>
                  </a:lnTo>
                  <a:lnTo>
                    <a:pt x="234" y="24"/>
                  </a:lnTo>
                  <a:lnTo>
                    <a:pt x="212" y="26"/>
                  </a:lnTo>
                  <a:lnTo>
                    <a:pt x="191" y="28"/>
                  </a:lnTo>
                  <a:lnTo>
                    <a:pt x="170" y="27"/>
                  </a:lnTo>
                  <a:lnTo>
                    <a:pt x="149" y="27"/>
                  </a:lnTo>
                  <a:lnTo>
                    <a:pt x="128" y="27"/>
                  </a:lnTo>
                  <a:lnTo>
                    <a:pt x="110" y="25"/>
                  </a:lnTo>
                  <a:lnTo>
                    <a:pt x="90" y="22"/>
                  </a:lnTo>
                  <a:lnTo>
                    <a:pt x="71" y="17"/>
                  </a:lnTo>
                  <a:lnTo>
                    <a:pt x="53" y="12"/>
                  </a:lnTo>
                  <a:lnTo>
                    <a:pt x="35" y="7"/>
                  </a:lnTo>
                  <a:lnTo>
                    <a:pt x="19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5143" y="3733"/>
              <a:ext cx="14" cy="20"/>
            </a:xfrm>
            <a:custGeom>
              <a:avLst/>
              <a:gdLst>
                <a:gd name="T0" fmla="*/ 0 w 170"/>
                <a:gd name="T1" fmla="*/ 0 h 238"/>
                <a:gd name="T2" fmla="*/ 0 w 170"/>
                <a:gd name="T3" fmla="*/ 0 h 238"/>
                <a:gd name="T4" fmla="*/ 0 w 170"/>
                <a:gd name="T5" fmla="*/ 0 h 238"/>
                <a:gd name="T6" fmla="*/ 0 w 170"/>
                <a:gd name="T7" fmla="*/ 0 h 238"/>
                <a:gd name="T8" fmla="*/ 0 w 170"/>
                <a:gd name="T9" fmla="*/ 0 h 238"/>
                <a:gd name="T10" fmla="*/ 0 w 170"/>
                <a:gd name="T11" fmla="*/ 0 h 238"/>
                <a:gd name="T12" fmla="*/ 0 w 170"/>
                <a:gd name="T13" fmla="*/ 0 h 238"/>
                <a:gd name="T14" fmla="*/ 0 w 170"/>
                <a:gd name="T15" fmla="*/ 0 h 238"/>
                <a:gd name="T16" fmla="*/ 0 w 170"/>
                <a:gd name="T17" fmla="*/ 0 h 238"/>
                <a:gd name="T18" fmla="*/ 0 w 170"/>
                <a:gd name="T19" fmla="*/ 0 h 238"/>
                <a:gd name="T20" fmla="*/ 0 w 170"/>
                <a:gd name="T21" fmla="*/ 0 h 238"/>
                <a:gd name="T22" fmla="*/ 0 w 170"/>
                <a:gd name="T23" fmla="*/ 0 h 238"/>
                <a:gd name="T24" fmla="*/ 0 w 170"/>
                <a:gd name="T25" fmla="*/ 0 h 238"/>
                <a:gd name="T26" fmla="*/ 0 w 170"/>
                <a:gd name="T27" fmla="*/ 0 h 238"/>
                <a:gd name="T28" fmla="*/ 0 w 170"/>
                <a:gd name="T29" fmla="*/ 0 h 238"/>
                <a:gd name="T30" fmla="*/ 0 w 170"/>
                <a:gd name="T31" fmla="*/ 0 h 238"/>
                <a:gd name="T32" fmla="*/ 0 w 170"/>
                <a:gd name="T33" fmla="*/ 0 h 238"/>
                <a:gd name="T34" fmla="*/ 0 w 170"/>
                <a:gd name="T35" fmla="*/ 0 h 238"/>
                <a:gd name="T36" fmla="*/ 0 w 170"/>
                <a:gd name="T37" fmla="*/ 0 h 238"/>
                <a:gd name="T38" fmla="*/ 0 w 170"/>
                <a:gd name="T39" fmla="*/ 0 h 238"/>
                <a:gd name="T40" fmla="*/ 0 w 170"/>
                <a:gd name="T41" fmla="*/ 0 h 238"/>
                <a:gd name="T42" fmla="*/ 0 w 170"/>
                <a:gd name="T43" fmla="*/ 0 h 238"/>
                <a:gd name="T44" fmla="*/ 0 w 170"/>
                <a:gd name="T45" fmla="*/ 0 h 238"/>
                <a:gd name="T46" fmla="*/ 0 w 170"/>
                <a:gd name="T47" fmla="*/ 0 h 238"/>
                <a:gd name="T48" fmla="*/ 0 w 170"/>
                <a:gd name="T49" fmla="*/ 0 h 238"/>
                <a:gd name="T50" fmla="*/ 0 w 170"/>
                <a:gd name="T51" fmla="*/ 0 h 238"/>
                <a:gd name="T52" fmla="*/ 0 w 170"/>
                <a:gd name="T53" fmla="*/ 0 h 238"/>
                <a:gd name="T54" fmla="*/ 0 w 170"/>
                <a:gd name="T55" fmla="*/ 0 h 238"/>
                <a:gd name="T56" fmla="*/ 0 w 170"/>
                <a:gd name="T57" fmla="*/ 0 h 238"/>
                <a:gd name="T58" fmla="*/ 0 w 170"/>
                <a:gd name="T59" fmla="*/ 0 h 238"/>
                <a:gd name="T60" fmla="*/ 0 w 170"/>
                <a:gd name="T61" fmla="*/ 0 h 238"/>
                <a:gd name="T62" fmla="*/ 0 w 170"/>
                <a:gd name="T63" fmla="*/ 0 h 238"/>
                <a:gd name="T64" fmla="*/ 0 w 170"/>
                <a:gd name="T65" fmla="*/ 0 h 238"/>
                <a:gd name="T66" fmla="*/ 0 w 170"/>
                <a:gd name="T67" fmla="*/ 0 h 238"/>
                <a:gd name="T68" fmla="*/ 0 w 170"/>
                <a:gd name="T69" fmla="*/ 0 h 238"/>
                <a:gd name="T70" fmla="*/ 0 w 170"/>
                <a:gd name="T71" fmla="*/ 0 h 238"/>
                <a:gd name="T72" fmla="*/ 0 w 170"/>
                <a:gd name="T73" fmla="*/ 0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0" h="238">
                  <a:moveTo>
                    <a:pt x="0" y="4"/>
                  </a:moveTo>
                  <a:lnTo>
                    <a:pt x="0" y="4"/>
                  </a:lnTo>
                  <a:lnTo>
                    <a:pt x="2" y="23"/>
                  </a:lnTo>
                  <a:lnTo>
                    <a:pt x="5" y="39"/>
                  </a:lnTo>
                  <a:lnTo>
                    <a:pt x="8" y="57"/>
                  </a:lnTo>
                  <a:lnTo>
                    <a:pt x="13" y="75"/>
                  </a:lnTo>
                  <a:lnTo>
                    <a:pt x="20" y="91"/>
                  </a:lnTo>
                  <a:lnTo>
                    <a:pt x="27" y="107"/>
                  </a:lnTo>
                  <a:lnTo>
                    <a:pt x="33" y="124"/>
                  </a:lnTo>
                  <a:lnTo>
                    <a:pt x="43" y="140"/>
                  </a:lnTo>
                  <a:lnTo>
                    <a:pt x="53" y="155"/>
                  </a:lnTo>
                  <a:lnTo>
                    <a:pt x="65" y="170"/>
                  </a:lnTo>
                  <a:lnTo>
                    <a:pt x="75" y="183"/>
                  </a:lnTo>
                  <a:lnTo>
                    <a:pt x="88" y="196"/>
                  </a:lnTo>
                  <a:lnTo>
                    <a:pt x="103" y="209"/>
                  </a:lnTo>
                  <a:lnTo>
                    <a:pt x="117" y="220"/>
                  </a:lnTo>
                  <a:lnTo>
                    <a:pt x="134" y="230"/>
                  </a:lnTo>
                  <a:lnTo>
                    <a:pt x="151" y="238"/>
                  </a:lnTo>
                  <a:lnTo>
                    <a:pt x="170" y="204"/>
                  </a:lnTo>
                  <a:lnTo>
                    <a:pt x="155" y="195"/>
                  </a:lnTo>
                  <a:lnTo>
                    <a:pt x="143" y="187"/>
                  </a:lnTo>
                  <a:lnTo>
                    <a:pt x="129" y="178"/>
                  </a:lnTo>
                  <a:lnTo>
                    <a:pt x="118" y="168"/>
                  </a:lnTo>
                  <a:lnTo>
                    <a:pt x="108" y="157"/>
                  </a:lnTo>
                  <a:lnTo>
                    <a:pt x="97" y="146"/>
                  </a:lnTo>
                  <a:lnTo>
                    <a:pt x="87" y="133"/>
                  </a:lnTo>
                  <a:lnTo>
                    <a:pt x="80" y="120"/>
                  </a:lnTo>
                  <a:lnTo>
                    <a:pt x="72" y="107"/>
                  </a:lnTo>
                  <a:lnTo>
                    <a:pt x="66" y="93"/>
                  </a:lnTo>
                  <a:lnTo>
                    <a:pt x="59" y="77"/>
                  </a:lnTo>
                  <a:lnTo>
                    <a:pt x="54" y="63"/>
                  </a:lnTo>
                  <a:lnTo>
                    <a:pt x="49" y="49"/>
                  </a:lnTo>
                  <a:lnTo>
                    <a:pt x="46" y="33"/>
                  </a:lnTo>
                  <a:lnTo>
                    <a:pt x="43" y="16"/>
                  </a:lnTo>
                  <a:lnTo>
                    <a:pt x="4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6" name="Freeform 315"/>
            <p:cNvSpPr>
              <a:spLocks/>
            </p:cNvSpPr>
            <p:nvPr/>
          </p:nvSpPr>
          <p:spPr bwMode="auto">
            <a:xfrm>
              <a:off x="5142" y="3704"/>
              <a:ext cx="12" cy="30"/>
            </a:xfrm>
            <a:custGeom>
              <a:avLst/>
              <a:gdLst>
                <a:gd name="T0" fmla="*/ 0 w 143"/>
                <a:gd name="T1" fmla="*/ 0 h 361"/>
                <a:gd name="T2" fmla="*/ 0 w 143"/>
                <a:gd name="T3" fmla="*/ 0 h 361"/>
                <a:gd name="T4" fmla="*/ 0 w 143"/>
                <a:gd name="T5" fmla="*/ 0 h 361"/>
                <a:gd name="T6" fmla="*/ 0 w 143"/>
                <a:gd name="T7" fmla="*/ 0 h 361"/>
                <a:gd name="T8" fmla="*/ 0 w 143"/>
                <a:gd name="T9" fmla="*/ 0 h 361"/>
                <a:gd name="T10" fmla="*/ 0 w 143"/>
                <a:gd name="T11" fmla="*/ 0 h 361"/>
                <a:gd name="T12" fmla="*/ 0 w 143"/>
                <a:gd name="T13" fmla="*/ 0 h 361"/>
                <a:gd name="T14" fmla="*/ 0 w 143"/>
                <a:gd name="T15" fmla="*/ 0 h 361"/>
                <a:gd name="T16" fmla="*/ 0 w 143"/>
                <a:gd name="T17" fmla="*/ 0 h 361"/>
                <a:gd name="T18" fmla="*/ 0 w 143"/>
                <a:gd name="T19" fmla="*/ 0 h 361"/>
                <a:gd name="T20" fmla="*/ 0 w 143"/>
                <a:gd name="T21" fmla="*/ 0 h 361"/>
                <a:gd name="T22" fmla="*/ 0 w 143"/>
                <a:gd name="T23" fmla="*/ 0 h 361"/>
                <a:gd name="T24" fmla="*/ 0 w 143"/>
                <a:gd name="T25" fmla="*/ 0 h 361"/>
                <a:gd name="T26" fmla="*/ 0 w 143"/>
                <a:gd name="T27" fmla="*/ 0 h 361"/>
                <a:gd name="T28" fmla="*/ 0 w 143"/>
                <a:gd name="T29" fmla="*/ 0 h 361"/>
                <a:gd name="T30" fmla="*/ 0 w 143"/>
                <a:gd name="T31" fmla="*/ 0 h 361"/>
                <a:gd name="T32" fmla="*/ 0 w 143"/>
                <a:gd name="T33" fmla="*/ 0 h 361"/>
                <a:gd name="T34" fmla="*/ 0 w 143"/>
                <a:gd name="T35" fmla="*/ 0 h 361"/>
                <a:gd name="T36" fmla="*/ 0 w 143"/>
                <a:gd name="T37" fmla="*/ 0 h 361"/>
                <a:gd name="T38" fmla="*/ 0 w 143"/>
                <a:gd name="T39" fmla="*/ 0 h 361"/>
                <a:gd name="T40" fmla="*/ 0 w 143"/>
                <a:gd name="T41" fmla="*/ 0 h 361"/>
                <a:gd name="T42" fmla="*/ 0 w 143"/>
                <a:gd name="T43" fmla="*/ 0 h 361"/>
                <a:gd name="T44" fmla="*/ 0 w 143"/>
                <a:gd name="T45" fmla="*/ 0 h 361"/>
                <a:gd name="T46" fmla="*/ 0 w 143"/>
                <a:gd name="T47" fmla="*/ 0 h 361"/>
                <a:gd name="T48" fmla="*/ 0 w 143"/>
                <a:gd name="T49" fmla="*/ 0 h 361"/>
                <a:gd name="T50" fmla="*/ 0 w 143"/>
                <a:gd name="T51" fmla="*/ 0 h 361"/>
                <a:gd name="T52" fmla="*/ 0 w 143"/>
                <a:gd name="T53" fmla="*/ 0 h 361"/>
                <a:gd name="T54" fmla="*/ 0 w 143"/>
                <a:gd name="T55" fmla="*/ 0 h 361"/>
                <a:gd name="T56" fmla="*/ 0 w 143"/>
                <a:gd name="T57" fmla="*/ 0 h 361"/>
                <a:gd name="T58" fmla="*/ 0 w 143"/>
                <a:gd name="T59" fmla="*/ 0 h 361"/>
                <a:gd name="T60" fmla="*/ 0 w 143"/>
                <a:gd name="T61" fmla="*/ 0 h 361"/>
                <a:gd name="T62" fmla="*/ 0 w 143"/>
                <a:gd name="T63" fmla="*/ 0 h 361"/>
                <a:gd name="T64" fmla="*/ 0 w 143"/>
                <a:gd name="T65" fmla="*/ 0 h 361"/>
                <a:gd name="T66" fmla="*/ 0 w 143"/>
                <a:gd name="T67" fmla="*/ 0 h 361"/>
                <a:gd name="T68" fmla="*/ 0 w 143"/>
                <a:gd name="T69" fmla="*/ 0 h 361"/>
                <a:gd name="T70" fmla="*/ 0 w 143"/>
                <a:gd name="T71" fmla="*/ 0 h 361"/>
                <a:gd name="T72" fmla="*/ 0 w 143"/>
                <a:gd name="T73" fmla="*/ 0 h 3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361">
                  <a:moveTo>
                    <a:pt x="118" y="37"/>
                  </a:moveTo>
                  <a:lnTo>
                    <a:pt x="111" y="5"/>
                  </a:lnTo>
                  <a:lnTo>
                    <a:pt x="92" y="27"/>
                  </a:lnTo>
                  <a:lnTo>
                    <a:pt x="77" y="48"/>
                  </a:lnTo>
                  <a:lnTo>
                    <a:pt x="62" y="70"/>
                  </a:lnTo>
                  <a:lnTo>
                    <a:pt x="50" y="91"/>
                  </a:lnTo>
                  <a:lnTo>
                    <a:pt x="38" y="114"/>
                  </a:lnTo>
                  <a:lnTo>
                    <a:pt x="30" y="136"/>
                  </a:lnTo>
                  <a:lnTo>
                    <a:pt x="21" y="158"/>
                  </a:lnTo>
                  <a:lnTo>
                    <a:pt x="15" y="180"/>
                  </a:lnTo>
                  <a:lnTo>
                    <a:pt x="9" y="203"/>
                  </a:lnTo>
                  <a:lnTo>
                    <a:pt x="6" y="225"/>
                  </a:lnTo>
                  <a:lnTo>
                    <a:pt x="3" y="248"/>
                  </a:lnTo>
                  <a:lnTo>
                    <a:pt x="2" y="270"/>
                  </a:lnTo>
                  <a:lnTo>
                    <a:pt x="0" y="294"/>
                  </a:lnTo>
                  <a:lnTo>
                    <a:pt x="1" y="316"/>
                  </a:lnTo>
                  <a:lnTo>
                    <a:pt x="2" y="338"/>
                  </a:lnTo>
                  <a:lnTo>
                    <a:pt x="4" y="361"/>
                  </a:lnTo>
                  <a:lnTo>
                    <a:pt x="45" y="357"/>
                  </a:lnTo>
                  <a:lnTo>
                    <a:pt x="43" y="336"/>
                  </a:lnTo>
                  <a:lnTo>
                    <a:pt x="44" y="316"/>
                  </a:lnTo>
                  <a:lnTo>
                    <a:pt x="43" y="294"/>
                  </a:lnTo>
                  <a:lnTo>
                    <a:pt x="43" y="272"/>
                  </a:lnTo>
                  <a:lnTo>
                    <a:pt x="44" y="252"/>
                  </a:lnTo>
                  <a:lnTo>
                    <a:pt x="47" y="231"/>
                  </a:lnTo>
                  <a:lnTo>
                    <a:pt x="50" y="211"/>
                  </a:lnTo>
                  <a:lnTo>
                    <a:pt x="56" y="190"/>
                  </a:lnTo>
                  <a:lnTo>
                    <a:pt x="62" y="170"/>
                  </a:lnTo>
                  <a:lnTo>
                    <a:pt x="69" y="150"/>
                  </a:lnTo>
                  <a:lnTo>
                    <a:pt x="77" y="130"/>
                  </a:lnTo>
                  <a:lnTo>
                    <a:pt x="87" y="110"/>
                  </a:lnTo>
                  <a:lnTo>
                    <a:pt x="99" y="90"/>
                  </a:lnTo>
                  <a:lnTo>
                    <a:pt x="112" y="70"/>
                  </a:lnTo>
                  <a:lnTo>
                    <a:pt x="127" y="51"/>
                  </a:lnTo>
                  <a:lnTo>
                    <a:pt x="143" y="32"/>
                  </a:lnTo>
                  <a:lnTo>
                    <a:pt x="135" y="0"/>
                  </a:lnTo>
                  <a:lnTo>
                    <a:pt x="11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5141" y="3702"/>
              <a:ext cx="13" cy="5"/>
            </a:xfrm>
            <a:custGeom>
              <a:avLst/>
              <a:gdLst>
                <a:gd name="T0" fmla="*/ 0 w 151"/>
                <a:gd name="T1" fmla="*/ 0 h 57"/>
                <a:gd name="T2" fmla="*/ 0 w 151"/>
                <a:gd name="T3" fmla="*/ 0 h 57"/>
                <a:gd name="T4" fmla="*/ 0 w 151"/>
                <a:gd name="T5" fmla="*/ 0 h 57"/>
                <a:gd name="T6" fmla="*/ 0 w 151"/>
                <a:gd name="T7" fmla="*/ 0 h 57"/>
                <a:gd name="T8" fmla="*/ 0 w 151"/>
                <a:gd name="T9" fmla="*/ 0 h 57"/>
                <a:gd name="T10" fmla="*/ 0 w 151"/>
                <a:gd name="T11" fmla="*/ 0 h 57"/>
                <a:gd name="T12" fmla="*/ 0 w 151"/>
                <a:gd name="T13" fmla="*/ 0 h 57"/>
                <a:gd name="T14" fmla="*/ 0 w 151"/>
                <a:gd name="T15" fmla="*/ 0 h 57"/>
                <a:gd name="T16" fmla="*/ 0 w 151"/>
                <a:gd name="T17" fmla="*/ 0 h 57"/>
                <a:gd name="T18" fmla="*/ 0 w 151"/>
                <a:gd name="T19" fmla="*/ 0 h 57"/>
                <a:gd name="T20" fmla="*/ 0 w 151"/>
                <a:gd name="T21" fmla="*/ 0 h 57"/>
                <a:gd name="T22" fmla="*/ 0 w 151"/>
                <a:gd name="T23" fmla="*/ 0 h 57"/>
                <a:gd name="T24" fmla="*/ 0 w 151"/>
                <a:gd name="T25" fmla="*/ 0 h 57"/>
                <a:gd name="T26" fmla="*/ 0 w 151"/>
                <a:gd name="T27" fmla="*/ 0 h 57"/>
                <a:gd name="T28" fmla="*/ 0 w 151"/>
                <a:gd name="T29" fmla="*/ 0 h 57"/>
                <a:gd name="T30" fmla="*/ 0 w 151"/>
                <a:gd name="T31" fmla="*/ 0 h 57"/>
                <a:gd name="T32" fmla="*/ 0 w 151"/>
                <a:gd name="T33" fmla="*/ 0 h 57"/>
                <a:gd name="T34" fmla="*/ 0 w 151"/>
                <a:gd name="T35" fmla="*/ 0 h 57"/>
                <a:gd name="T36" fmla="*/ 0 w 151"/>
                <a:gd name="T37" fmla="*/ 0 h 57"/>
                <a:gd name="T38" fmla="*/ 0 w 151"/>
                <a:gd name="T39" fmla="*/ 0 h 57"/>
                <a:gd name="T40" fmla="*/ 0 w 151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1" h="57">
                  <a:moveTo>
                    <a:pt x="25" y="50"/>
                  </a:moveTo>
                  <a:lnTo>
                    <a:pt x="26" y="50"/>
                  </a:lnTo>
                  <a:lnTo>
                    <a:pt x="35" y="45"/>
                  </a:lnTo>
                  <a:lnTo>
                    <a:pt x="47" y="41"/>
                  </a:lnTo>
                  <a:lnTo>
                    <a:pt x="58" y="39"/>
                  </a:lnTo>
                  <a:lnTo>
                    <a:pt x="71" y="39"/>
                  </a:lnTo>
                  <a:lnTo>
                    <a:pt x="85" y="42"/>
                  </a:lnTo>
                  <a:lnTo>
                    <a:pt x="102" y="46"/>
                  </a:lnTo>
                  <a:lnTo>
                    <a:pt x="117" y="50"/>
                  </a:lnTo>
                  <a:lnTo>
                    <a:pt x="134" y="57"/>
                  </a:lnTo>
                  <a:lnTo>
                    <a:pt x="151" y="20"/>
                  </a:lnTo>
                  <a:lnTo>
                    <a:pt x="132" y="13"/>
                  </a:lnTo>
                  <a:lnTo>
                    <a:pt x="113" y="7"/>
                  </a:lnTo>
                  <a:lnTo>
                    <a:pt x="93" y="3"/>
                  </a:lnTo>
                  <a:lnTo>
                    <a:pt x="75" y="0"/>
                  </a:lnTo>
                  <a:lnTo>
                    <a:pt x="55" y="0"/>
                  </a:lnTo>
                  <a:lnTo>
                    <a:pt x="36" y="2"/>
                  </a:lnTo>
                  <a:lnTo>
                    <a:pt x="18" y="8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5107" y="3703"/>
              <a:ext cx="36" cy="32"/>
            </a:xfrm>
            <a:custGeom>
              <a:avLst/>
              <a:gdLst>
                <a:gd name="T0" fmla="*/ 0 w 432"/>
                <a:gd name="T1" fmla="*/ 0 h 381"/>
                <a:gd name="T2" fmla="*/ 0 w 432"/>
                <a:gd name="T3" fmla="*/ 0 h 381"/>
                <a:gd name="T4" fmla="*/ 0 w 432"/>
                <a:gd name="T5" fmla="*/ 0 h 381"/>
                <a:gd name="T6" fmla="*/ 0 w 432"/>
                <a:gd name="T7" fmla="*/ 0 h 381"/>
                <a:gd name="T8" fmla="*/ 0 w 432"/>
                <a:gd name="T9" fmla="*/ 0 h 381"/>
                <a:gd name="T10" fmla="*/ 0 w 432"/>
                <a:gd name="T11" fmla="*/ 0 h 381"/>
                <a:gd name="T12" fmla="*/ 0 w 432"/>
                <a:gd name="T13" fmla="*/ 0 h 381"/>
                <a:gd name="T14" fmla="*/ 0 w 432"/>
                <a:gd name="T15" fmla="*/ 0 h 381"/>
                <a:gd name="T16" fmla="*/ 0 w 432"/>
                <a:gd name="T17" fmla="*/ 0 h 381"/>
                <a:gd name="T18" fmla="*/ 0 w 432"/>
                <a:gd name="T19" fmla="*/ 0 h 381"/>
                <a:gd name="T20" fmla="*/ 0 w 432"/>
                <a:gd name="T21" fmla="*/ 0 h 381"/>
                <a:gd name="T22" fmla="*/ 0 w 432"/>
                <a:gd name="T23" fmla="*/ 0 h 381"/>
                <a:gd name="T24" fmla="*/ 0 w 432"/>
                <a:gd name="T25" fmla="*/ 0 h 381"/>
                <a:gd name="T26" fmla="*/ 0 w 432"/>
                <a:gd name="T27" fmla="*/ 0 h 381"/>
                <a:gd name="T28" fmla="*/ 0 w 432"/>
                <a:gd name="T29" fmla="*/ 0 h 381"/>
                <a:gd name="T30" fmla="*/ 0 w 432"/>
                <a:gd name="T31" fmla="*/ 0 h 381"/>
                <a:gd name="T32" fmla="*/ 0 w 432"/>
                <a:gd name="T33" fmla="*/ 0 h 381"/>
                <a:gd name="T34" fmla="*/ 0 w 432"/>
                <a:gd name="T35" fmla="*/ 0 h 381"/>
                <a:gd name="T36" fmla="*/ 0 w 432"/>
                <a:gd name="T37" fmla="*/ 0 h 381"/>
                <a:gd name="T38" fmla="*/ 0 w 432"/>
                <a:gd name="T39" fmla="*/ 0 h 381"/>
                <a:gd name="T40" fmla="*/ 0 w 432"/>
                <a:gd name="T41" fmla="*/ 0 h 381"/>
                <a:gd name="T42" fmla="*/ 0 w 432"/>
                <a:gd name="T43" fmla="*/ 0 h 381"/>
                <a:gd name="T44" fmla="*/ 0 w 432"/>
                <a:gd name="T45" fmla="*/ 0 h 381"/>
                <a:gd name="T46" fmla="*/ 0 w 432"/>
                <a:gd name="T47" fmla="*/ 0 h 381"/>
                <a:gd name="T48" fmla="*/ 0 w 432"/>
                <a:gd name="T49" fmla="*/ 0 h 381"/>
                <a:gd name="T50" fmla="*/ 0 w 432"/>
                <a:gd name="T51" fmla="*/ 0 h 381"/>
                <a:gd name="T52" fmla="*/ 0 w 432"/>
                <a:gd name="T53" fmla="*/ 0 h 381"/>
                <a:gd name="T54" fmla="*/ 0 w 432"/>
                <a:gd name="T55" fmla="*/ 0 h 381"/>
                <a:gd name="T56" fmla="*/ 0 w 432"/>
                <a:gd name="T57" fmla="*/ 0 h 381"/>
                <a:gd name="T58" fmla="*/ 0 w 432"/>
                <a:gd name="T59" fmla="*/ 0 h 381"/>
                <a:gd name="T60" fmla="*/ 0 w 432"/>
                <a:gd name="T61" fmla="*/ 0 h 381"/>
                <a:gd name="T62" fmla="*/ 0 w 432"/>
                <a:gd name="T63" fmla="*/ 0 h 381"/>
                <a:gd name="T64" fmla="*/ 0 w 432"/>
                <a:gd name="T65" fmla="*/ 0 h 381"/>
                <a:gd name="T66" fmla="*/ 0 w 432"/>
                <a:gd name="T67" fmla="*/ 0 h 381"/>
                <a:gd name="T68" fmla="*/ 0 w 432"/>
                <a:gd name="T69" fmla="*/ 0 h 381"/>
                <a:gd name="T70" fmla="*/ 0 w 432"/>
                <a:gd name="T71" fmla="*/ 0 h 381"/>
                <a:gd name="T72" fmla="*/ 0 w 432"/>
                <a:gd name="T73" fmla="*/ 0 h 3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2" h="381">
                  <a:moveTo>
                    <a:pt x="32" y="381"/>
                  </a:moveTo>
                  <a:lnTo>
                    <a:pt x="32" y="381"/>
                  </a:lnTo>
                  <a:lnTo>
                    <a:pt x="57" y="353"/>
                  </a:lnTo>
                  <a:lnTo>
                    <a:pt x="81" y="327"/>
                  </a:lnTo>
                  <a:lnTo>
                    <a:pt x="105" y="302"/>
                  </a:lnTo>
                  <a:lnTo>
                    <a:pt x="130" y="278"/>
                  </a:lnTo>
                  <a:lnTo>
                    <a:pt x="155" y="255"/>
                  </a:lnTo>
                  <a:lnTo>
                    <a:pt x="180" y="232"/>
                  </a:lnTo>
                  <a:lnTo>
                    <a:pt x="204" y="210"/>
                  </a:lnTo>
                  <a:lnTo>
                    <a:pt x="227" y="188"/>
                  </a:lnTo>
                  <a:lnTo>
                    <a:pt x="252" y="168"/>
                  </a:lnTo>
                  <a:lnTo>
                    <a:pt x="278" y="148"/>
                  </a:lnTo>
                  <a:lnTo>
                    <a:pt x="303" y="128"/>
                  </a:lnTo>
                  <a:lnTo>
                    <a:pt x="328" y="108"/>
                  </a:lnTo>
                  <a:lnTo>
                    <a:pt x="353" y="88"/>
                  </a:lnTo>
                  <a:lnTo>
                    <a:pt x="379" y="70"/>
                  </a:lnTo>
                  <a:lnTo>
                    <a:pt x="406" y="52"/>
                  </a:lnTo>
                  <a:lnTo>
                    <a:pt x="432" y="33"/>
                  </a:lnTo>
                  <a:lnTo>
                    <a:pt x="408" y="0"/>
                  </a:lnTo>
                  <a:lnTo>
                    <a:pt x="380" y="20"/>
                  </a:lnTo>
                  <a:lnTo>
                    <a:pt x="353" y="38"/>
                  </a:lnTo>
                  <a:lnTo>
                    <a:pt x="328" y="58"/>
                  </a:lnTo>
                  <a:lnTo>
                    <a:pt x="302" y="77"/>
                  </a:lnTo>
                  <a:lnTo>
                    <a:pt x="275" y="97"/>
                  </a:lnTo>
                  <a:lnTo>
                    <a:pt x="250" y="118"/>
                  </a:lnTo>
                  <a:lnTo>
                    <a:pt x="224" y="138"/>
                  </a:lnTo>
                  <a:lnTo>
                    <a:pt x="199" y="160"/>
                  </a:lnTo>
                  <a:lnTo>
                    <a:pt x="175" y="181"/>
                  </a:lnTo>
                  <a:lnTo>
                    <a:pt x="150" y="204"/>
                  </a:lnTo>
                  <a:lnTo>
                    <a:pt x="125" y="227"/>
                  </a:lnTo>
                  <a:lnTo>
                    <a:pt x="100" y="250"/>
                  </a:lnTo>
                  <a:lnTo>
                    <a:pt x="75" y="275"/>
                  </a:lnTo>
                  <a:lnTo>
                    <a:pt x="50" y="301"/>
                  </a:lnTo>
                  <a:lnTo>
                    <a:pt x="24" y="327"/>
                  </a:lnTo>
                  <a:lnTo>
                    <a:pt x="0" y="354"/>
                  </a:lnTo>
                  <a:lnTo>
                    <a:pt x="32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19" name="Freeform 318"/>
            <p:cNvSpPr>
              <a:spLocks/>
            </p:cNvSpPr>
            <p:nvPr/>
          </p:nvSpPr>
          <p:spPr bwMode="auto">
            <a:xfrm>
              <a:off x="5100" y="3733"/>
              <a:ext cx="10" cy="26"/>
            </a:xfrm>
            <a:custGeom>
              <a:avLst/>
              <a:gdLst>
                <a:gd name="T0" fmla="*/ 0 w 121"/>
                <a:gd name="T1" fmla="*/ 0 h 313"/>
                <a:gd name="T2" fmla="*/ 0 w 121"/>
                <a:gd name="T3" fmla="*/ 0 h 313"/>
                <a:gd name="T4" fmla="*/ 0 w 121"/>
                <a:gd name="T5" fmla="*/ 0 h 313"/>
                <a:gd name="T6" fmla="*/ 0 w 121"/>
                <a:gd name="T7" fmla="*/ 0 h 313"/>
                <a:gd name="T8" fmla="*/ 0 w 121"/>
                <a:gd name="T9" fmla="*/ 0 h 313"/>
                <a:gd name="T10" fmla="*/ 0 w 121"/>
                <a:gd name="T11" fmla="*/ 0 h 313"/>
                <a:gd name="T12" fmla="*/ 0 w 121"/>
                <a:gd name="T13" fmla="*/ 0 h 313"/>
                <a:gd name="T14" fmla="*/ 0 w 121"/>
                <a:gd name="T15" fmla="*/ 0 h 313"/>
                <a:gd name="T16" fmla="*/ 0 w 121"/>
                <a:gd name="T17" fmla="*/ 0 h 313"/>
                <a:gd name="T18" fmla="*/ 0 w 121"/>
                <a:gd name="T19" fmla="*/ 0 h 313"/>
                <a:gd name="T20" fmla="*/ 0 w 121"/>
                <a:gd name="T21" fmla="*/ 0 h 313"/>
                <a:gd name="T22" fmla="*/ 0 w 121"/>
                <a:gd name="T23" fmla="*/ 0 h 313"/>
                <a:gd name="T24" fmla="*/ 0 w 121"/>
                <a:gd name="T25" fmla="*/ 0 h 313"/>
                <a:gd name="T26" fmla="*/ 0 w 121"/>
                <a:gd name="T27" fmla="*/ 0 h 313"/>
                <a:gd name="T28" fmla="*/ 0 w 121"/>
                <a:gd name="T29" fmla="*/ 0 h 313"/>
                <a:gd name="T30" fmla="*/ 0 w 121"/>
                <a:gd name="T31" fmla="*/ 0 h 313"/>
                <a:gd name="T32" fmla="*/ 0 w 121"/>
                <a:gd name="T33" fmla="*/ 0 h 313"/>
                <a:gd name="T34" fmla="*/ 0 w 121"/>
                <a:gd name="T35" fmla="*/ 0 h 313"/>
                <a:gd name="T36" fmla="*/ 0 w 121"/>
                <a:gd name="T37" fmla="*/ 0 h 313"/>
                <a:gd name="T38" fmla="*/ 0 w 121"/>
                <a:gd name="T39" fmla="*/ 0 h 313"/>
                <a:gd name="T40" fmla="*/ 0 w 121"/>
                <a:gd name="T41" fmla="*/ 0 h 313"/>
                <a:gd name="T42" fmla="*/ 0 w 121"/>
                <a:gd name="T43" fmla="*/ 0 h 313"/>
                <a:gd name="T44" fmla="*/ 0 w 121"/>
                <a:gd name="T45" fmla="*/ 0 h 313"/>
                <a:gd name="T46" fmla="*/ 0 w 121"/>
                <a:gd name="T47" fmla="*/ 0 h 313"/>
                <a:gd name="T48" fmla="*/ 0 w 121"/>
                <a:gd name="T49" fmla="*/ 0 h 313"/>
                <a:gd name="T50" fmla="*/ 0 w 121"/>
                <a:gd name="T51" fmla="*/ 0 h 313"/>
                <a:gd name="T52" fmla="*/ 0 w 121"/>
                <a:gd name="T53" fmla="*/ 0 h 313"/>
                <a:gd name="T54" fmla="*/ 0 w 121"/>
                <a:gd name="T55" fmla="*/ 0 h 313"/>
                <a:gd name="T56" fmla="*/ 0 w 121"/>
                <a:gd name="T57" fmla="*/ 0 h 313"/>
                <a:gd name="T58" fmla="*/ 0 w 121"/>
                <a:gd name="T59" fmla="*/ 0 h 313"/>
                <a:gd name="T60" fmla="*/ 0 w 121"/>
                <a:gd name="T61" fmla="*/ 0 h 313"/>
                <a:gd name="T62" fmla="*/ 0 w 121"/>
                <a:gd name="T63" fmla="*/ 0 h 313"/>
                <a:gd name="T64" fmla="*/ 0 w 121"/>
                <a:gd name="T65" fmla="*/ 0 h 313"/>
                <a:gd name="T66" fmla="*/ 0 w 121"/>
                <a:gd name="T67" fmla="*/ 0 h 313"/>
                <a:gd name="T68" fmla="*/ 0 w 121"/>
                <a:gd name="T69" fmla="*/ 0 h 313"/>
                <a:gd name="T70" fmla="*/ 0 w 121"/>
                <a:gd name="T71" fmla="*/ 0 h 313"/>
                <a:gd name="T72" fmla="*/ 0 w 121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1" h="313">
                  <a:moveTo>
                    <a:pt x="50" y="305"/>
                  </a:moveTo>
                  <a:lnTo>
                    <a:pt x="50" y="305"/>
                  </a:lnTo>
                  <a:lnTo>
                    <a:pt x="46" y="286"/>
                  </a:lnTo>
                  <a:lnTo>
                    <a:pt x="43" y="268"/>
                  </a:lnTo>
                  <a:lnTo>
                    <a:pt x="41" y="250"/>
                  </a:lnTo>
                  <a:lnTo>
                    <a:pt x="41" y="232"/>
                  </a:lnTo>
                  <a:lnTo>
                    <a:pt x="42" y="213"/>
                  </a:lnTo>
                  <a:lnTo>
                    <a:pt x="44" y="194"/>
                  </a:lnTo>
                  <a:lnTo>
                    <a:pt x="48" y="175"/>
                  </a:lnTo>
                  <a:lnTo>
                    <a:pt x="52" y="157"/>
                  </a:lnTo>
                  <a:lnTo>
                    <a:pt x="57" y="139"/>
                  </a:lnTo>
                  <a:lnTo>
                    <a:pt x="63" y="121"/>
                  </a:lnTo>
                  <a:lnTo>
                    <a:pt x="70" y="103"/>
                  </a:lnTo>
                  <a:lnTo>
                    <a:pt x="79" y="86"/>
                  </a:lnTo>
                  <a:lnTo>
                    <a:pt x="88" y="70"/>
                  </a:lnTo>
                  <a:lnTo>
                    <a:pt x="97" y="55"/>
                  </a:lnTo>
                  <a:lnTo>
                    <a:pt x="108" y="41"/>
                  </a:lnTo>
                  <a:lnTo>
                    <a:pt x="121" y="27"/>
                  </a:lnTo>
                  <a:lnTo>
                    <a:pt x="89" y="0"/>
                  </a:lnTo>
                  <a:lnTo>
                    <a:pt x="76" y="16"/>
                  </a:lnTo>
                  <a:lnTo>
                    <a:pt x="63" y="33"/>
                  </a:lnTo>
                  <a:lnTo>
                    <a:pt x="51" y="52"/>
                  </a:lnTo>
                  <a:lnTo>
                    <a:pt x="40" y="70"/>
                  </a:lnTo>
                  <a:lnTo>
                    <a:pt x="32" y="89"/>
                  </a:lnTo>
                  <a:lnTo>
                    <a:pt x="24" y="108"/>
                  </a:lnTo>
                  <a:lnTo>
                    <a:pt x="16" y="129"/>
                  </a:lnTo>
                  <a:lnTo>
                    <a:pt x="11" y="149"/>
                  </a:lnTo>
                  <a:lnTo>
                    <a:pt x="7" y="169"/>
                  </a:lnTo>
                  <a:lnTo>
                    <a:pt x="3" y="190"/>
                  </a:lnTo>
                  <a:lnTo>
                    <a:pt x="1" y="211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2" y="272"/>
                  </a:lnTo>
                  <a:lnTo>
                    <a:pt x="5" y="292"/>
                  </a:lnTo>
                  <a:lnTo>
                    <a:pt x="9" y="313"/>
                  </a:lnTo>
                  <a:lnTo>
                    <a:pt x="50" y="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5100" y="3758"/>
              <a:ext cx="18" cy="47"/>
            </a:xfrm>
            <a:custGeom>
              <a:avLst/>
              <a:gdLst>
                <a:gd name="T0" fmla="*/ 0 w 212"/>
                <a:gd name="T1" fmla="*/ 0 h 560"/>
                <a:gd name="T2" fmla="*/ 0 w 212"/>
                <a:gd name="T3" fmla="*/ 0 h 560"/>
                <a:gd name="T4" fmla="*/ 0 w 212"/>
                <a:gd name="T5" fmla="*/ 0 h 560"/>
                <a:gd name="T6" fmla="*/ 0 w 212"/>
                <a:gd name="T7" fmla="*/ 0 h 560"/>
                <a:gd name="T8" fmla="*/ 0 w 212"/>
                <a:gd name="T9" fmla="*/ 0 h 560"/>
                <a:gd name="T10" fmla="*/ 0 w 212"/>
                <a:gd name="T11" fmla="*/ 0 h 560"/>
                <a:gd name="T12" fmla="*/ 0 w 212"/>
                <a:gd name="T13" fmla="*/ 0 h 560"/>
                <a:gd name="T14" fmla="*/ 0 w 212"/>
                <a:gd name="T15" fmla="*/ 0 h 560"/>
                <a:gd name="T16" fmla="*/ 0 w 212"/>
                <a:gd name="T17" fmla="*/ 0 h 560"/>
                <a:gd name="T18" fmla="*/ 0 w 212"/>
                <a:gd name="T19" fmla="*/ 0 h 560"/>
                <a:gd name="T20" fmla="*/ 0 w 212"/>
                <a:gd name="T21" fmla="*/ 0 h 560"/>
                <a:gd name="T22" fmla="*/ 0 w 212"/>
                <a:gd name="T23" fmla="*/ 0 h 560"/>
                <a:gd name="T24" fmla="*/ 0 w 212"/>
                <a:gd name="T25" fmla="*/ 0 h 560"/>
                <a:gd name="T26" fmla="*/ 0 w 212"/>
                <a:gd name="T27" fmla="*/ 0 h 560"/>
                <a:gd name="T28" fmla="*/ 0 w 212"/>
                <a:gd name="T29" fmla="*/ 0 h 560"/>
                <a:gd name="T30" fmla="*/ 0 w 212"/>
                <a:gd name="T31" fmla="*/ 0 h 560"/>
                <a:gd name="T32" fmla="*/ 0 w 212"/>
                <a:gd name="T33" fmla="*/ 0 h 560"/>
                <a:gd name="T34" fmla="*/ 0 w 212"/>
                <a:gd name="T35" fmla="*/ 0 h 560"/>
                <a:gd name="T36" fmla="*/ 0 w 212"/>
                <a:gd name="T37" fmla="*/ 0 h 560"/>
                <a:gd name="T38" fmla="*/ 0 w 212"/>
                <a:gd name="T39" fmla="*/ 0 h 560"/>
                <a:gd name="T40" fmla="*/ 0 w 212"/>
                <a:gd name="T41" fmla="*/ 0 h 560"/>
                <a:gd name="T42" fmla="*/ 0 w 212"/>
                <a:gd name="T43" fmla="*/ 0 h 560"/>
                <a:gd name="T44" fmla="*/ 0 w 212"/>
                <a:gd name="T45" fmla="*/ 0 h 560"/>
                <a:gd name="T46" fmla="*/ 0 w 212"/>
                <a:gd name="T47" fmla="*/ 0 h 560"/>
                <a:gd name="T48" fmla="*/ 0 w 212"/>
                <a:gd name="T49" fmla="*/ 0 h 560"/>
                <a:gd name="T50" fmla="*/ 0 w 212"/>
                <a:gd name="T51" fmla="*/ 0 h 560"/>
                <a:gd name="T52" fmla="*/ 0 w 212"/>
                <a:gd name="T53" fmla="*/ 0 h 560"/>
                <a:gd name="T54" fmla="*/ 0 w 212"/>
                <a:gd name="T55" fmla="*/ 0 h 560"/>
                <a:gd name="T56" fmla="*/ 0 w 212"/>
                <a:gd name="T57" fmla="*/ 0 h 560"/>
                <a:gd name="T58" fmla="*/ 0 w 212"/>
                <a:gd name="T59" fmla="*/ 0 h 560"/>
                <a:gd name="T60" fmla="*/ 0 w 212"/>
                <a:gd name="T61" fmla="*/ 0 h 560"/>
                <a:gd name="T62" fmla="*/ 0 w 212"/>
                <a:gd name="T63" fmla="*/ 0 h 560"/>
                <a:gd name="T64" fmla="*/ 0 w 212"/>
                <a:gd name="T65" fmla="*/ 0 h 560"/>
                <a:gd name="T66" fmla="*/ 0 w 212"/>
                <a:gd name="T67" fmla="*/ 0 h 560"/>
                <a:gd name="T68" fmla="*/ 0 w 212"/>
                <a:gd name="T69" fmla="*/ 0 h 560"/>
                <a:gd name="T70" fmla="*/ 0 w 212"/>
                <a:gd name="T71" fmla="*/ 0 h 560"/>
                <a:gd name="T72" fmla="*/ 0 w 212"/>
                <a:gd name="T73" fmla="*/ 0 h 5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2" h="560">
                  <a:moveTo>
                    <a:pt x="212" y="546"/>
                  </a:moveTo>
                  <a:lnTo>
                    <a:pt x="212" y="546"/>
                  </a:lnTo>
                  <a:lnTo>
                    <a:pt x="197" y="509"/>
                  </a:lnTo>
                  <a:lnTo>
                    <a:pt x="182" y="473"/>
                  </a:lnTo>
                  <a:lnTo>
                    <a:pt x="168" y="437"/>
                  </a:lnTo>
                  <a:lnTo>
                    <a:pt x="155" y="404"/>
                  </a:lnTo>
                  <a:lnTo>
                    <a:pt x="144" y="371"/>
                  </a:lnTo>
                  <a:lnTo>
                    <a:pt x="134" y="336"/>
                  </a:lnTo>
                  <a:lnTo>
                    <a:pt x="123" y="304"/>
                  </a:lnTo>
                  <a:lnTo>
                    <a:pt x="113" y="272"/>
                  </a:lnTo>
                  <a:lnTo>
                    <a:pt x="103" y="238"/>
                  </a:lnTo>
                  <a:lnTo>
                    <a:pt x="94" y="205"/>
                  </a:lnTo>
                  <a:lnTo>
                    <a:pt x="84" y="171"/>
                  </a:lnTo>
                  <a:lnTo>
                    <a:pt x="75" y="139"/>
                  </a:lnTo>
                  <a:lnTo>
                    <a:pt x="67" y="105"/>
                  </a:lnTo>
                  <a:lnTo>
                    <a:pt x="58" y="70"/>
                  </a:lnTo>
                  <a:lnTo>
                    <a:pt x="49" y="35"/>
                  </a:lnTo>
                  <a:lnTo>
                    <a:pt x="41" y="0"/>
                  </a:lnTo>
                  <a:lnTo>
                    <a:pt x="0" y="8"/>
                  </a:lnTo>
                  <a:lnTo>
                    <a:pt x="8" y="43"/>
                  </a:lnTo>
                  <a:lnTo>
                    <a:pt x="17" y="78"/>
                  </a:lnTo>
                  <a:lnTo>
                    <a:pt x="26" y="113"/>
                  </a:lnTo>
                  <a:lnTo>
                    <a:pt x="34" y="147"/>
                  </a:lnTo>
                  <a:lnTo>
                    <a:pt x="43" y="182"/>
                  </a:lnTo>
                  <a:lnTo>
                    <a:pt x="53" y="215"/>
                  </a:lnTo>
                  <a:lnTo>
                    <a:pt x="62" y="248"/>
                  </a:lnTo>
                  <a:lnTo>
                    <a:pt x="72" y="282"/>
                  </a:lnTo>
                  <a:lnTo>
                    <a:pt x="82" y="314"/>
                  </a:lnTo>
                  <a:lnTo>
                    <a:pt x="93" y="348"/>
                  </a:lnTo>
                  <a:lnTo>
                    <a:pt x="103" y="383"/>
                  </a:lnTo>
                  <a:lnTo>
                    <a:pt x="116" y="416"/>
                  </a:lnTo>
                  <a:lnTo>
                    <a:pt x="129" y="452"/>
                  </a:lnTo>
                  <a:lnTo>
                    <a:pt x="143" y="487"/>
                  </a:lnTo>
                  <a:lnTo>
                    <a:pt x="158" y="523"/>
                  </a:lnTo>
                  <a:lnTo>
                    <a:pt x="174" y="560"/>
                  </a:lnTo>
                  <a:lnTo>
                    <a:pt x="212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5115" y="3804"/>
              <a:ext cx="18" cy="12"/>
            </a:xfrm>
            <a:custGeom>
              <a:avLst/>
              <a:gdLst>
                <a:gd name="T0" fmla="*/ 0 w 218"/>
                <a:gd name="T1" fmla="*/ 0 h 152"/>
                <a:gd name="T2" fmla="*/ 0 w 218"/>
                <a:gd name="T3" fmla="*/ 0 h 152"/>
                <a:gd name="T4" fmla="*/ 0 w 218"/>
                <a:gd name="T5" fmla="*/ 0 h 152"/>
                <a:gd name="T6" fmla="*/ 0 w 218"/>
                <a:gd name="T7" fmla="*/ 0 h 152"/>
                <a:gd name="T8" fmla="*/ 0 w 218"/>
                <a:gd name="T9" fmla="*/ 0 h 152"/>
                <a:gd name="T10" fmla="*/ 0 w 218"/>
                <a:gd name="T11" fmla="*/ 0 h 152"/>
                <a:gd name="T12" fmla="*/ 0 w 218"/>
                <a:gd name="T13" fmla="*/ 0 h 152"/>
                <a:gd name="T14" fmla="*/ 0 w 218"/>
                <a:gd name="T15" fmla="*/ 0 h 152"/>
                <a:gd name="T16" fmla="*/ 0 w 218"/>
                <a:gd name="T17" fmla="*/ 0 h 152"/>
                <a:gd name="T18" fmla="*/ 0 w 218"/>
                <a:gd name="T19" fmla="*/ 0 h 152"/>
                <a:gd name="T20" fmla="*/ 0 w 218"/>
                <a:gd name="T21" fmla="*/ 0 h 152"/>
                <a:gd name="T22" fmla="*/ 0 w 218"/>
                <a:gd name="T23" fmla="*/ 0 h 152"/>
                <a:gd name="T24" fmla="*/ 0 w 218"/>
                <a:gd name="T25" fmla="*/ 0 h 152"/>
                <a:gd name="T26" fmla="*/ 0 w 218"/>
                <a:gd name="T27" fmla="*/ 0 h 152"/>
                <a:gd name="T28" fmla="*/ 0 w 218"/>
                <a:gd name="T29" fmla="*/ 0 h 152"/>
                <a:gd name="T30" fmla="*/ 0 w 218"/>
                <a:gd name="T31" fmla="*/ 0 h 152"/>
                <a:gd name="T32" fmla="*/ 0 w 218"/>
                <a:gd name="T33" fmla="*/ 0 h 152"/>
                <a:gd name="T34" fmla="*/ 0 w 218"/>
                <a:gd name="T35" fmla="*/ 0 h 152"/>
                <a:gd name="T36" fmla="*/ 0 w 218"/>
                <a:gd name="T37" fmla="*/ 0 h 152"/>
                <a:gd name="T38" fmla="*/ 0 w 218"/>
                <a:gd name="T39" fmla="*/ 0 h 152"/>
                <a:gd name="T40" fmla="*/ 0 w 218"/>
                <a:gd name="T41" fmla="*/ 0 h 152"/>
                <a:gd name="T42" fmla="*/ 0 w 218"/>
                <a:gd name="T43" fmla="*/ 0 h 152"/>
                <a:gd name="T44" fmla="*/ 0 w 218"/>
                <a:gd name="T45" fmla="*/ 0 h 152"/>
                <a:gd name="T46" fmla="*/ 0 w 218"/>
                <a:gd name="T47" fmla="*/ 0 h 152"/>
                <a:gd name="T48" fmla="*/ 0 w 218"/>
                <a:gd name="T49" fmla="*/ 0 h 152"/>
                <a:gd name="T50" fmla="*/ 0 w 218"/>
                <a:gd name="T51" fmla="*/ 0 h 152"/>
                <a:gd name="T52" fmla="*/ 0 w 218"/>
                <a:gd name="T53" fmla="*/ 0 h 152"/>
                <a:gd name="T54" fmla="*/ 0 w 218"/>
                <a:gd name="T55" fmla="*/ 0 h 152"/>
                <a:gd name="T56" fmla="*/ 0 w 218"/>
                <a:gd name="T57" fmla="*/ 0 h 152"/>
                <a:gd name="T58" fmla="*/ 0 w 218"/>
                <a:gd name="T59" fmla="*/ 0 h 152"/>
                <a:gd name="T60" fmla="*/ 0 w 218"/>
                <a:gd name="T61" fmla="*/ 0 h 152"/>
                <a:gd name="T62" fmla="*/ 0 w 218"/>
                <a:gd name="T63" fmla="*/ 0 h 152"/>
                <a:gd name="T64" fmla="*/ 0 w 218"/>
                <a:gd name="T65" fmla="*/ 0 h 152"/>
                <a:gd name="T66" fmla="*/ 0 w 218"/>
                <a:gd name="T67" fmla="*/ 0 h 152"/>
                <a:gd name="T68" fmla="*/ 0 w 218"/>
                <a:gd name="T69" fmla="*/ 0 h 152"/>
                <a:gd name="T70" fmla="*/ 0 w 218"/>
                <a:gd name="T71" fmla="*/ 0 h 152"/>
                <a:gd name="T72" fmla="*/ 0 w 218"/>
                <a:gd name="T73" fmla="*/ 0 h 1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8" h="152">
                  <a:moveTo>
                    <a:pt x="218" y="114"/>
                  </a:moveTo>
                  <a:lnTo>
                    <a:pt x="218" y="114"/>
                  </a:lnTo>
                  <a:lnTo>
                    <a:pt x="206" y="113"/>
                  </a:lnTo>
                  <a:lnTo>
                    <a:pt x="190" y="111"/>
                  </a:lnTo>
                  <a:lnTo>
                    <a:pt x="177" y="108"/>
                  </a:lnTo>
                  <a:lnTo>
                    <a:pt x="163" y="104"/>
                  </a:lnTo>
                  <a:lnTo>
                    <a:pt x="151" y="100"/>
                  </a:lnTo>
                  <a:lnTo>
                    <a:pt x="138" y="94"/>
                  </a:lnTo>
                  <a:lnTo>
                    <a:pt x="125" y="86"/>
                  </a:lnTo>
                  <a:lnTo>
                    <a:pt x="111" y="79"/>
                  </a:lnTo>
                  <a:lnTo>
                    <a:pt x="100" y="71"/>
                  </a:lnTo>
                  <a:lnTo>
                    <a:pt x="88" y="62"/>
                  </a:lnTo>
                  <a:lnTo>
                    <a:pt x="77" y="53"/>
                  </a:lnTo>
                  <a:lnTo>
                    <a:pt x="67" y="44"/>
                  </a:lnTo>
                  <a:lnTo>
                    <a:pt x="59" y="33"/>
                  </a:lnTo>
                  <a:lnTo>
                    <a:pt x="51" y="22"/>
                  </a:lnTo>
                  <a:lnTo>
                    <a:pt x="44" y="11"/>
                  </a:lnTo>
                  <a:lnTo>
                    <a:pt x="38" y="0"/>
                  </a:lnTo>
                  <a:lnTo>
                    <a:pt x="0" y="14"/>
                  </a:lnTo>
                  <a:lnTo>
                    <a:pt x="7" y="29"/>
                  </a:lnTo>
                  <a:lnTo>
                    <a:pt x="15" y="42"/>
                  </a:lnTo>
                  <a:lnTo>
                    <a:pt x="24" y="55"/>
                  </a:lnTo>
                  <a:lnTo>
                    <a:pt x="35" y="68"/>
                  </a:lnTo>
                  <a:lnTo>
                    <a:pt x="47" y="81"/>
                  </a:lnTo>
                  <a:lnTo>
                    <a:pt x="60" y="93"/>
                  </a:lnTo>
                  <a:lnTo>
                    <a:pt x="74" y="104"/>
                  </a:lnTo>
                  <a:lnTo>
                    <a:pt x="89" y="112"/>
                  </a:lnTo>
                  <a:lnTo>
                    <a:pt x="103" y="121"/>
                  </a:lnTo>
                  <a:lnTo>
                    <a:pt x="118" y="128"/>
                  </a:lnTo>
                  <a:lnTo>
                    <a:pt x="133" y="136"/>
                  </a:lnTo>
                  <a:lnTo>
                    <a:pt x="151" y="142"/>
                  </a:lnTo>
                  <a:lnTo>
                    <a:pt x="167" y="146"/>
                  </a:lnTo>
                  <a:lnTo>
                    <a:pt x="184" y="149"/>
                  </a:lnTo>
                  <a:lnTo>
                    <a:pt x="201" y="151"/>
                  </a:lnTo>
                  <a:lnTo>
                    <a:pt x="218" y="152"/>
                  </a:lnTo>
                  <a:lnTo>
                    <a:pt x="218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5133" y="3813"/>
              <a:ext cx="98" cy="4"/>
            </a:xfrm>
            <a:custGeom>
              <a:avLst/>
              <a:gdLst>
                <a:gd name="T0" fmla="*/ 0 w 1177"/>
                <a:gd name="T1" fmla="*/ 0 h 42"/>
                <a:gd name="T2" fmla="*/ 0 w 1177"/>
                <a:gd name="T3" fmla="*/ 0 h 42"/>
                <a:gd name="T4" fmla="*/ 0 w 1177"/>
                <a:gd name="T5" fmla="*/ 0 h 42"/>
                <a:gd name="T6" fmla="*/ 0 w 1177"/>
                <a:gd name="T7" fmla="*/ 0 h 42"/>
                <a:gd name="T8" fmla="*/ 0 w 1177"/>
                <a:gd name="T9" fmla="*/ 0 h 42"/>
                <a:gd name="T10" fmla="*/ 0 w 1177"/>
                <a:gd name="T11" fmla="*/ 0 h 42"/>
                <a:gd name="T12" fmla="*/ 0 w 1177"/>
                <a:gd name="T13" fmla="*/ 0 h 42"/>
                <a:gd name="T14" fmla="*/ 0 w 1177"/>
                <a:gd name="T15" fmla="*/ 0 h 42"/>
                <a:gd name="T16" fmla="*/ 0 w 1177"/>
                <a:gd name="T17" fmla="*/ 0 h 42"/>
                <a:gd name="T18" fmla="*/ 0 w 1177"/>
                <a:gd name="T19" fmla="*/ 0 h 42"/>
                <a:gd name="T20" fmla="*/ 0 w 1177"/>
                <a:gd name="T21" fmla="*/ 0 h 42"/>
                <a:gd name="T22" fmla="*/ 0 w 1177"/>
                <a:gd name="T23" fmla="*/ 0 h 42"/>
                <a:gd name="T24" fmla="*/ 0 w 1177"/>
                <a:gd name="T25" fmla="*/ 0 h 42"/>
                <a:gd name="T26" fmla="*/ 0 w 1177"/>
                <a:gd name="T27" fmla="*/ 0 h 42"/>
                <a:gd name="T28" fmla="*/ 0 w 1177"/>
                <a:gd name="T29" fmla="*/ 0 h 42"/>
                <a:gd name="T30" fmla="*/ 0 w 1177"/>
                <a:gd name="T31" fmla="*/ 0 h 42"/>
                <a:gd name="T32" fmla="*/ 0 w 1177"/>
                <a:gd name="T33" fmla="*/ 0 h 42"/>
                <a:gd name="T34" fmla="*/ 0 w 1177"/>
                <a:gd name="T35" fmla="*/ 0 h 42"/>
                <a:gd name="T36" fmla="*/ 0 w 1177"/>
                <a:gd name="T37" fmla="*/ 0 h 42"/>
                <a:gd name="T38" fmla="*/ 0 w 1177"/>
                <a:gd name="T39" fmla="*/ 0 h 42"/>
                <a:gd name="T40" fmla="*/ 0 w 1177"/>
                <a:gd name="T41" fmla="*/ 0 h 42"/>
                <a:gd name="T42" fmla="*/ 0 w 1177"/>
                <a:gd name="T43" fmla="*/ 0 h 42"/>
                <a:gd name="T44" fmla="*/ 0 w 1177"/>
                <a:gd name="T45" fmla="*/ 0 h 42"/>
                <a:gd name="T46" fmla="*/ 0 w 1177"/>
                <a:gd name="T47" fmla="*/ 0 h 42"/>
                <a:gd name="T48" fmla="*/ 0 w 1177"/>
                <a:gd name="T49" fmla="*/ 0 h 42"/>
                <a:gd name="T50" fmla="*/ 0 w 1177"/>
                <a:gd name="T51" fmla="*/ 0 h 42"/>
                <a:gd name="T52" fmla="*/ 0 w 1177"/>
                <a:gd name="T53" fmla="*/ 0 h 42"/>
                <a:gd name="T54" fmla="*/ 0 w 1177"/>
                <a:gd name="T55" fmla="*/ 0 h 42"/>
                <a:gd name="T56" fmla="*/ 0 w 1177"/>
                <a:gd name="T57" fmla="*/ 0 h 42"/>
                <a:gd name="T58" fmla="*/ 0 w 1177"/>
                <a:gd name="T59" fmla="*/ 0 h 42"/>
                <a:gd name="T60" fmla="*/ 0 w 1177"/>
                <a:gd name="T61" fmla="*/ 0 h 42"/>
                <a:gd name="T62" fmla="*/ 0 w 1177"/>
                <a:gd name="T63" fmla="*/ 0 h 42"/>
                <a:gd name="T64" fmla="*/ 0 w 1177"/>
                <a:gd name="T65" fmla="*/ 0 h 42"/>
                <a:gd name="T66" fmla="*/ 0 w 1177"/>
                <a:gd name="T67" fmla="*/ 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77" h="42">
                  <a:moveTo>
                    <a:pt x="1136" y="25"/>
                  </a:moveTo>
                  <a:lnTo>
                    <a:pt x="1157" y="0"/>
                  </a:lnTo>
                  <a:lnTo>
                    <a:pt x="1121" y="0"/>
                  </a:lnTo>
                  <a:lnTo>
                    <a:pt x="1085" y="1"/>
                  </a:lnTo>
                  <a:lnTo>
                    <a:pt x="1049" y="1"/>
                  </a:lnTo>
                  <a:lnTo>
                    <a:pt x="1013" y="2"/>
                  </a:lnTo>
                  <a:lnTo>
                    <a:pt x="977" y="2"/>
                  </a:lnTo>
                  <a:lnTo>
                    <a:pt x="941" y="2"/>
                  </a:lnTo>
                  <a:lnTo>
                    <a:pt x="904" y="3"/>
                  </a:lnTo>
                  <a:lnTo>
                    <a:pt x="869" y="3"/>
                  </a:lnTo>
                  <a:lnTo>
                    <a:pt x="833" y="3"/>
                  </a:lnTo>
                  <a:lnTo>
                    <a:pt x="797" y="3"/>
                  </a:lnTo>
                  <a:lnTo>
                    <a:pt x="761" y="3"/>
                  </a:lnTo>
                  <a:lnTo>
                    <a:pt x="725" y="4"/>
                  </a:lnTo>
                  <a:lnTo>
                    <a:pt x="689" y="4"/>
                  </a:lnTo>
                  <a:lnTo>
                    <a:pt x="653" y="4"/>
                  </a:lnTo>
                  <a:lnTo>
                    <a:pt x="616" y="4"/>
                  </a:lnTo>
                  <a:lnTo>
                    <a:pt x="581" y="4"/>
                  </a:lnTo>
                  <a:lnTo>
                    <a:pt x="544" y="4"/>
                  </a:lnTo>
                  <a:lnTo>
                    <a:pt x="509" y="4"/>
                  </a:lnTo>
                  <a:lnTo>
                    <a:pt x="472" y="4"/>
                  </a:lnTo>
                  <a:lnTo>
                    <a:pt x="436" y="4"/>
                  </a:lnTo>
                  <a:lnTo>
                    <a:pt x="400" y="3"/>
                  </a:lnTo>
                  <a:lnTo>
                    <a:pt x="364" y="3"/>
                  </a:lnTo>
                  <a:lnTo>
                    <a:pt x="327" y="3"/>
                  </a:lnTo>
                  <a:lnTo>
                    <a:pt x="292" y="3"/>
                  </a:lnTo>
                  <a:lnTo>
                    <a:pt x="255" y="3"/>
                  </a:lnTo>
                  <a:lnTo>
                    <a:pt x="218" y="2"/>
                  </a:lnTo>
                  <a:lnTo>
                    <a:pt x="183" y="2"/>
                  </a:lnTo>
                  <a:lnTo>
                    <a:pt x="146" y="2"/>
                  </a:lnTo>
                  <a:lnTo>
                    <a:pt x="109" y="1"/>
                  </a:lnTo>
                  <a:lnTo>
                    <a:pt x="74" y="1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7" y="38"/>
                  </a:lnTo>
                  <a:lnTo>
                    <a:pt x="74" y="39"/>
                  </a:lnTo>
                  <a:lnTo>
                    <a:pt x="109" y="39"/>
                  </a:lnTo>
                  <a:lnTo>
                    <a:pt x="146" y="40"/>
                  </a:lnTo>
                  <a:lnTo>
                    <a:pt x="183" y="40"/>
                  </a:lnTo>
                  <a:lnTo>
                    <a:pt x="218" y="40"/>
                  </a:lnTo>
                  <a:lnTo>
                    <a:pt x="255" y="41"/>
                  </a:lnTo>
                  <a:lnTo>
                    <a:pt x="292" y="41"/>
                  </a:lnTo>
                  <a:lnTo>
                    <a:pt x="327" y="41"/>
                  </a:lnTo>
                  <a:lnTo>
                    <a:pt x="364" y="41"/>
                  </a:lnTo>
                  <a:lnTo>
                    <a:pt x="400" y="41"/>
                  </a:lnTo>
                  <a:lnTo>
                    <a:pt x="436" y="42"/>
                  </a:lnTo>
                  <a:lnTo>
                    <a:pt x="472" y="42"/>
                  </a:lnTo>
                  <a:lnTo>
                    <a:pt x="509" y="42"/>
                  </a:lnTo>
                  <a:lnTo>
                    <a:pt x="544" y="42"/>
                  </a:lnTo>
                  <a:lnTo>
                    <a:pt x="581" y="42"/>
                  </a:lnTo>
                  <a:lnTo>
                    <a:pt x="616" y="42"/>
                  </a:lnTo>
                  <a:lnTo>
                    <a:pt x="653" y="42"/>
                  </a:lnTo>
                  <a:lnTo>
                    <a:pt x="689" y="42"/>
                  </a:lnTo>
                  <a:lnTo>
                    <a:pt x="725" y="42"/>
                  </a:lnTo>
                  <a:lnTo>
                    <a:pt x="761" y="41"/>
                  </a:lnTo>
                  <a:lnTo>
                    <a:pt x="797" y="41"/>
                  </a:lnTo>
                  <a:lnTo>
                    <a:pt x="833" y="41"/>
                  </a:lnTo>
                  <a:lnTo>
                    <a:pt x="869" y="41"/>
                  </a:lnTo>
                  <a:lnTo>
                    <a:pt x="904" y="41"/>
                  </a:lnTo>
                  <a:lnTo>
                    <a:pt x="941" y="40"/>
                  </a:lnTo>
                  <a:lnTo>
                    <a:pt x="977" y="40"/>
                  </a:lnTo>
                  <a:lnTo>
                    <a:pt x="1013" y="40"/>
                  </a:lnTo>
                  <a:lnTo>
                    <a:pt x="1049" y="39"/>
                  </a:lnTo>
                  <a:lnTo>
                    <a:pt x="1085" y="39"/>
                  </a:lnTo>
                  <a:lnTo>
                    <a:pt x="1121" y="38"/>
                  </a:lnTo>
                  <a:lnTo>
                    <a:pt x="1157" y="38"/>
                  </a:lnTo>
                  <a:lnTo>
                    <a:pt x="1177" y="13"/>
                  </a:lnTo>
                  <a:lnTo>
                    <a:pt x="113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5217" y="3731"/>
              <a:ext cx="14" cy="84"/>
            </a:xfrm>
            <a:custGeom>
              <a:avLst/>
              <a:gdLst>
                <a:gd name="T0" fmla="*/ 0 w 165"/>
                <a:gd name="T1" fmla="*/ 0 h 1016"/>
                <a:gd name="T2" fmla="*/ 0 w 165"/>
                <a:gd name="T3" fmla="*/ 0 h 1016"/>
                <a:gd name="T4" fmla="*/ 0 w 165"/>
                <a:gd name="T5" fmla="*/ 0 h 1016"/>
                <a:gd name="T6" fmla="*/ 0 w 165"/>
                <a:gd name="T7" fmla="*/ 0 h 1016"/>
                <a:gd name="T8" fmla="*/ 0 w 165"/>
                <a:gd name="T9" fmla="*/ 0 h 1016"/>
                <a:gd name="T10" fmla="*/ 0 w 165"/>
                <a:gd name="T11" fmla="*/ 0 h 1016"/>
                <a:gd name="T12" fmla="*/ 0 w 165"/>
                <a:gd name="T13" fmla="*/ 0 h 1016"/>
                <a:gd name="T14" fmla="*/ 0 w 165"/>
                <a:gd name="T15" fmla="*/ 0 h 1016"/>
                <a:gd name="T16" fmla="*/ 0 w 165"/>
                <a:gd name="T17" fmla="*/ 0 h 1016"/>
                <a:gd name="T18" fmla="*/ 0 w 165"/>
                <a:gd name="T19" fmla="*/ 0 h 1016"/>
                <a:gd name="T20" fmla="*/ 0 w 165"/>
                <a:gd name="T21" fmla="*/ 0 h 1016"/>
                <a:gd name="T22" fmla="*/ 0 w 165"/>
                <a:gd name="T23" fmla="*/ 0 h 1016"/>
                <a:gd name="T24" fmla="*/ 0 w 165"/>
                <a:gd name="T25" fmla="*/ 0 h 1016"/>
                <a:gd name="T26" fmla="*/ 0 w 165"/>
                <a:gd name="T27" fmla="*/ 0 h 1016"/>
                <a:gd name="T28" fmla="*/ 0 w 165"/>
                <a:gd name="T29" fmla="*/ 0 h 1016"/>
                <a:gd name="T30" fmla="*/ 0 w 165"/>
                <a:gd name="T31" fmla="*/ 0 h 1016"/>
                <a:gd name="T32" fmla="*/ 0 w 165"/>
                <a:gd name="T33" fmla="*/ 0 h 1016"/>
                <a:gd name="T34" fmla="*/ 0 w 165"/>
                <a:gd name="T35" fmla="*/ 0 h 1016"/>
                <a:gd name="T36" fmla="*/ 0 w 165"/>
                <a:gd name="T37" fmla="*/ 0 h 1016"/>
                <a:gd name="T38" fmla="*/ 0 w 165"/>
                <a:gd name="T39" fmla="*/ 0 h 1016"/>
                <a:gd name="T40" fmla="*/ 0 w 165"/>
                <a:gd name="T41" fmla="*/ 0 h 1016"/>
                <a:gd name="T42" fmla="*/ 0 w 165"/>
                <a:gd name="T43" fmla="*/ 0 h 1016"/>
                <a:gd name="T44" fmla="*/ 0 w 165"/>
                <a:gd name="T45" fmla="*/ 0 h 1016"/>
                <a:gd name="T46" fmla="*/ 0 w 165"/>
                <a:gd name="T47" fmla="*/ 0 h 1016"/>
                <a:gd name="T48" fmla="*/ 0 w 165"/>
                <a:gd name="T49" fmla="*/ 0 h 1016"/>
                <a:gd name="T50" fmla="*/ 0 w 165"/>
                <a:gd name="T51" fmla="*/ 0 h 1016"/>
                <a:gd name="T52" fmla="*/ 0 w 165"/>
                <a:gd name="T53" fmla="*/ 0 h 1016"/>
                <a:gd name="T54" fmla="*/ 0 w 165"/>
                <a:gd name="T55" fmla="*/ 0 h 1016"/>
                <a:gd name="T56" fmla="*/ 0 w 165"/>
                <a:gd name="T57" fmla="*/ 0 h 1016"/>
                <a:gd name="T58" fmla="*/ 0 w 165"/>
                <a:gd name="T59" fmla="*/ 0 h 1016"/>
                <a:gd name="T60" fmla="*/ 0 w 165"/>
                <a:gd name="T61" fmla="*/ 0 h 1016"/>
                <a:gd name="T62" fmla="*/ 0 w 165"/>
                <a:gd name="T63" fmla="*/ 0 h 1016"/>
                <a:gd name="T64" fmla="*/ 0 w 165"/>
                <a:gd name="T65" fmla="*/ 0 h 1016"/>
                <a:gd name="T66" fmla="*/ 0 w 165"/>
                <a:gd name="T67" fmla="*/ 0 h 10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5" h="1016">
                  <a:moveTo>
                    <a:pt x="60" y="28"/>
                  </a:moveTo>
                  <a:lnTo>
                    <a:pt x="53" y="9"/>
                  </a:lnTo>
                  <a:lnTo>
                    <a:pt x="44" y="41"/>
                  </a:lnTo>
                  <a:lnTo>
                    <a:pt x="36" y="75"/>
                  </a:lnTo>
                  <a:lnTo>
                    <a:pt x="28" y="107"/>
                  </a:lnTo>
                  <a:lnTo>
                    <a:pt x="22" y="139"/>
                  </a:lnTo>
                  <a:lnTo>
                    <a:pt x="16" y="172"/>
                  </a:lnTo>
                  <a:lnTo>
                    <a:pt x="12" y="204"/>
                  </a:lnTo>
                  <a:lnTo>
                    <a:pt x="9" y="236"/>
                  </a:lnTo>
                  <a:lnTo>
                    <a:pt x="6" y="267"/>
                  </a:lnTo>
                  <a:lnTo>
                    <a:pt x="3" y="299"/>
                  </a:lnTo>
                  <a:lnTo>
                    <a:pt x="2" y="331"/>
                  </a:lnTo>
                  <a:lnTo>
                    <a:pt x="0" y="363"/>
                  </a:lnTo>
                  <a:lnTo>
                    <a:pt x="1" y="394"/>
                  </a:lnTo>
                  <a:lnTo>
                    <a:pt x="2" y="427"/>
                  </a:lnTo>
                  <a:lnTo>
                    <a:pt x="5" y="457"/>
                  </a:lnTo>
                  <a:lnTo>
                    <a:pt x="7" y="489"/>
                  </a:lnTo>
                  <a:lnTo>
                    <a:pt x="10" y="520"/>
                  </a:lnTo>
                  <a:lnTo>
                    <a:pt x="13" y="551"/>
                  </a:lnTo>
                  <a:lnTo>
                    <a:pt x="18" y="582"/>
                  </a:lnTo>
                  <a:lnTo>
                    <a:pt x="22" y="614"/>
                  </a:lnTo>
                  <a:lnTo>
                    <a:pt x="27" y="644"/>
                  </a:lnTo>
                  <a:lnTo>
                    <a:pt x="33" y="675"/>
                  </a:lnTo>
                  <a:lnTo>
                    <a:pt x="39" y="707"/>
                  </a:lnTo>
                  <a:lnTo>
                    <a:pt x="46" y="737"/>
                  </a:lnTo>
                  <a:lnTo>
                    <a:pt x="53" y="768"/>
                  </a:lnTo>
                  <a:lnTo>
                    <a:pt x="61" y="799"/>
                  </a:lnTo>
                  <a:lnTo>
                    <a:pt x="68" y="830"/>
                  </a:lnTo>
                  <a:lnTo>
                    <a:pt x="77" y="861"/>
                  </a:lnTo>
                  <a:lnTo>
                    <a:pt x="85" y="892"/>
                  </a:lnTo>
                  <a:lnTo>
                    <a:pt x="95" y="923"/>
                  </a:lnTo>
                  <a:lnTo>
                    <a:pt x="105" y="954"/>
                  </a:lnTo>
                  <a:lnTo>
                    <a:pt x="115" y="984"/>
                  </a:lnTo>
                  <a:lnTo>
                    <a:pt x="124" y="1016"/>
                  </a:lnTo>
                  <a:lnTo>
                    <a:pt x="165" y="1004"/>
                  </a:lnTo>
                  <a:lnTo>
                    <a:pt x="156" y="974"/>
                  </a:lnTo>
                  <a:lnTo>
                    <a:pt x="146" y="942"/>
                  </a:lnTo>
                  <a:lnTo>
                    <a:pt x="136" y="913"/>
                  </a:lnTo>
                  <a:lnTo>
                    <a:pt x="126" y="882"/>
                  </a:lnTo>
                  <a:lnTo>
                    <a:pt x="118" y="851"/>
                  </a:lnTo>
                  <a:lnTo>
                    <a:pt x="109" y="820"/>
                  </a:lnTo>
                  <a:lnTo>
                    <a:pt x="102" y="791"/>
                  </a:lnTo>
                  <a:lnTo>
                    <a:pt x="94" y="760"/>
                  </a:lnTo>
                  <a:lnTo>
                    <a:pt x="87" y="729"/>
                  </a:lnTo>
                  <a:lnTo>
                    <a:pt x="80" y="699"/>
                  </a:lnTo>
                  <a:lnTo>
                    <a:pt x="74" y="669"/>
                  </a:lnTo>
                  <a:lnTo>
                    <a:pt x="68" y="638"/>
                  </a:lnTo>
                  <a:lnTo>
                    <a:pt x="63" y="608"/>
                  </a:lnTo>
                  <a:lnTo>
                    <a:pt x="59" y="576"/>
                  </a:lnTo>
                  <a:lnTo>
                    <a:pt x="54" y="547"/>
                  </a:lnTo>
                  <a:lnTo>
                    <a:pt x="51" y="516"/>
                  </a:lnTo>
                  <a:lnTo>
                    <a:pt x="48" y="485"/>
                  </a:lnTo>
                  <a:lnTo>
                    <a:pt x="46" y="455"/>
                  </a:lnTo>
                  <a:lnTo>
                    <a:pt x="43" y="425"/>
                  </a:lnTo>
                  <a:lnTo>
                    <a:pt x="44" y="394"/>
                  </a:lnTo>
                  <a:lnTo>
                    <a:pt x="43" y="363"/>
                  </a:lnTo>
                  <a:lnTo>
                    <a:pt x="43" y="333"/>
                  </a:lnTo>
                  <a:lnTo>
                    <a:pt x="44" y="301"/>
                  </a:lnTo>
                  <a:lnTo>
                    <a:pt x="47" y="271"/>
                  </a:lnTo>
                  <a:lnTo>
                    <a:pt x="50" y="240"/>
                  </a:lnTo>
                  <a:lnTo>
                    <a:pt x="53" y="208"/>
                  </a:lnTo>
                  <a:lnTo>
                    <a:pt x="57" y="178"/>
                  </a:lnTo>
                  <a:lnTo>
                    <a:pt x="63" y="146"/>
                  </a:lnTo>
                  <a:lnTo>
                    <a:pt x="69" y="115"/>
                  </a:lnTo>
                  <a:lnTo>
                    <a:pt x="77" y="83"/>
                  </a:lnTo>
                  <a:lnTo>
                    <a:pt x="85" y="52"/>
                  </a:lnTo>
                  <a:lnTo>
                    <a:pt x="94" y="19"/>
                  </a:lnTo>
                  <a:lnTo>
                    <a:pt x="88" y="0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5189" y="3702"/>
              <a:ext cx="36" cy="31"/>
            </a:xfrm>
            <a:custGeom>
              <a:avLst/>
              <a:gdLst>
                <a:gd name="T0" fmla="*/ 0 w 432"/>
                <a:gd name="T1" fmla="*/ 0 h 370"/>
                <a:gd name="T2" fmla="*/ 0 w 432"/>
                <a:gd name="T3" fmla="*/ 0 h 370"/>
                <a:gd name="T4" fmla="*/ 0 w 432"/>
                <a:gd name="T5" fmla="*/ 0 h 370"/>
                <a:gd name="T6" fmla="*/ 0 w 432"/>
                <a:gd name="T7" fmla="*/ 0 h 370"/>
                <a:gd name="T8" fmla="*/ 0 w 432"/>
                <a:gd name="T9" fmla="*/ 0 h 370"/>
                <a:gd name="T10" fmla="*/ 0 w 432"/>
                <a:gd name="T11" fmla="*/ 0 h 370"/>
                <a:gd name="T12" fmla="*/ 0 w 432"/>
                <a:gd name="T13" fmla="*/ 0 h 370"/>
                <a:gd name="T14" fmla="*/ 0 w 432"/>
                <a:gd name="T15" fmla="*/ 0 h 370"/>
                <a:gd name="T16" fmla="*/ 0 w 432"/>
                <a:gd name="T17" fmla="*/ 0 h 370"/>
                <a:gd name="T18" fmla="*/ 0 w 432"/>
                <a:gd name="T19" fmla="*/ 0 h 370"/>
                <a:gd name="T20" fmla="*/ 0 w 432"/>
                <a:gd name="T21" fmla="*/ 0 h 370"/>
                <a:gd name="T22" fmla="*/ 0 w 432"/>
                <a:gd name="T23" fmla="*/ 0 h 370"/>
                <a:gd name="T24" fmla="*/ 0 w 432"/>
                <a:gd name="T25" fmla="*/ 0 h 370"/>
                <a:gd name="T26" fmla="*/ 0 w 432"/>
                <a:gd name="T27" fmla="*/ 0 h 370"/>
                <a:gd name="T28" fmla="*/ 0 w 432"/>
                <a:gd name="T29" fmla="*/ 0 h 370"/>
                <a:gd name="T30" fmla="*/ 0 w 432"/>
                <a:gd name="T31" fmla="*/ 0 h 370"/>
                <a:gd name="T32" fmla="*/ 0 w 432"/>
                <a:gd name="T33" fmla="*/ 0 h 370"/>
                <a:gd name="T34" fmla="*/ 0 w 432"/>
                <a:gd name="T35" fmla="*/ 0 h 370"/>
                <a:gd name="T36" fmla="*/ 0 w 432"/>
                <a:gd name="T37" fmla="*/ 0 h 370"/>
                <a:gd name="T38" fmla="*/ 0 w 432"/>
                <a:gd name="T39" fmla="*/ 0 h 370"/>
                <a:gd name="T40" fmla="*/ 0 w 432"/>
                <a:gd name="T41" fmla="*/ 0 h 370"/>
                <a:gd name="T42" fmla="*/ 0 w 432"/>
                <a:gd name="T43" fmla="*/ 0 h 370"/>
                <a:gd name="T44" fmla="*/ 0 w 432"/>
                <a:gd name="T45" fmla="*/ 0 h 370"/>
                <a:gd name="T46" fmla="*/ 0 w 432"/>
                <a:gd name="T47" fmla="*/ 0 h 370"/>
                <a:gd name="T48" fmla="*/ 0 w 432"/>
                <a:gd name="T49" fmla="*/ 0 h 370"/>
                <a:gd name="T50" fmla="*/ 0 w 432"/>
                <a:gd name="T51" fmla="*/ 0 h 370"/>
                <a:gd name="T52" fmla="*/ 0 w 432"/>
                <a:gd name="T53" fmla="*/ 0 h 370"/>
                <a:gd name="T54" fmla="*/ 0 w 432"/>
                <a:gd name="T55" fmla="*/ 0 h 370"/>
                <a:gd name="T56" fmla="*/ 0 w 432"/>
                <a:gd name="T57" fmla="*/ 0 h 370"/>
                <a:gd name="T58" fmla="*/ 0 w 432"/>
                <a:gd name="T59" fmla="*/ 0 h 370"/>
                <a:gd name="T60" fmla="*/ 0 w 432"/>
                <a:gd name="T61" fmla="*/ 0 h 370"/>
                <a:gd name="T62" fmla="*/ 0 w 432"/>
                <a:gd name="T63" fmla="*/ 0 h 370"/>
                <a:gd name="T64" fmla="*/ 0 w 432"/>
                <a:gd name="T65" fmla="*/ 0 h 370"/>
                <a:gd name="T66" fmla="*/ 0 w 432"/>
                <a:gd name="T67" fmla="*/ 0 h 370"/>
                <a:gd name="T68" fmla="*/ 0 w 432"/>
                <a:gd name="T69" fmla="*/ 0 h 370"/>
                <a:gd name="T70" fmla="*/ 0 w 432"/>
                <a:gd name="T71" fmla="*/ 0 h 370"/>
                <a:gd name="T72" fmla="*/ 0 w 432"/>
                <a:gd name="T73" fmla="*/ 0 h 3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2" h="370">
                  <a:moveTo>
                    <a:pt x="13" y="41"/>
                  </a:moveTo>
                  <a:lnTo>
                    <a:pt x="0" y="37"/>
                  </a:lnTo>
                  <a:lnTo>
                    <a:pt x="28" y="56"/>
                  </a:lnTo>
                  <a:lnTo>
                    <a:pt x="55" y="76"/>
                  </a:lnTo>
                  <a:lnTo>
                    <a:pt x="82" y="96"/>
                  </a:lnTo>
                  <a:lnTo>
                    <a:pt x="107" y="116"/>
                  </a:lnTo>
                  <a:lnTo>
                    <a:pt x="133" y="138"/>
                  </a:lnTo>
                  <a:lnTo>
                    <a:pt x="158" y="158"/>
                  </a:lnTo>
                  <a:lnTo>
                    <a:pt x="182" y="179"/>
                  </a:lnTo>
                  <a:lnTo>
                    <a:pt x="207" y="199"/>
                  </a:lnTo>
                  <a:lnTo>
                    <a:pt x="232" y="220"/>
                  </a:lnTo>
                  <a:lnTo>
                    <a:pt x="256" y="241"/>
                  </a:lnTo>
                  <a:lnTo>
                    <a:pt x="281" y="262"/>
                  </a:lnTo>
                  <a:lnTo>
                    <a:pt x="304" y="283"/>
                  </a:lnTo>
                  <a:lnTo>
                    <a:pt x="329" y="305"/>
                  </a:lnTo>
                  <a:lnTo>
                    <a:pt x="354" y="327"/>
                  </a:lnTo>
                  <a:lnTo>
                    <a:pt x="379" y="348"/>
                  </a:lnTo>
                  <a:lnTo>
                    <a:pt x="404" y="370"/>
                  </a:lnTo>
                  <a:lnTo>
                    <a:pt x="432" y="342"/>
                  </a:lnTo>
                  <a:lnTo>
                    <a:pt x="407" y="320"/>
                  </a:lnTo>
                  <a:lnTo>
                    <a:pt x="382" y="298"/>
                  </a:lnTo>
                  <a:lnTo>
                    <a:pt x="357" y="276"/>
                  </a:lnTo>
                  <a:lnTo>
                    <a:pt x="332" y="255"/>
                  </a:lnTo>
                  <a:lnTo>
                    <a:pt x="309" y="234"/>
                  </a:lnTo>
                  <a:lnTo>
                    <a:pt x="284" y="213"/>
                  </a:lnTo>
                  <a:lnTo>
                    <a:pt x="260" y="191"/>
                  </a:lnTo>
                  <a:lnTo>
                    <a:pt x="235" y="169"/>
                  </a:lnTo>
                  <a:lnTo>
                    <a:pt x="211" y="149"/>
                  </a:lnTo>
                  <a:lnTo>
                    <a:pt x="186" y="128"/>
                  </a:lnTo>
                  <a:lnTo>
                    <a:pt x="161" y="107"/>
                  </a:lnTo>
                  <a:lnTo>
                    <a:pt x="135" y="86"/>
                  </a:lnTo>
                  <a:lnTo>
                    <a:pt x="108" y="66"/>
                  </a:lnTo>
                  <a:lnTo>
                    <a:pt x="81" y="46"/>
                  </a:lnTo>
                  <a:lnTo>
                    <a:pt x="54" y="25"/>
                  </a:lnTo>
                  <a:lnTo>
                    <a:pt x="26" y="4"/>
                  </a:lnTo>
                  <a:lnTo>
                    <a:pt x="13" y="0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7040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6438" y="309563"/>
            <a:ext cx="769143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MX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 E F I N I C I O N E S</a:t>
            </a:r>
          </a:p>
          <a:p>
            <a:pPr algn="just">
              <a:defRPr/>
            </a:pPr>
            <a:endParaRPr lang="es-MX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¿ QUÉ ES UN ACCIDENTE?</a:t>
            </a:r>
          </a:p>
          <a:p>
            <a:pPr algn="just"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UN EVENTO NO PLANEADO, POR LO GENERAL PREVISIBLE, QUE </a:t>
            </a:r>
          </a:p>
          <a:p>
            <a:pPr algn="just"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RESULTA EN DAÑO A LAS PERSONAS, DAÑO A LA PROPIEDAD O </a:t>
            </a:r>
          </a:p>
          <a:p>
            <a:pPr algn="just"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PERDIDA EN EL PROCESO.</a:t>
            </a:r>
          </a:p>
          <a:p>
            <a:pPr algn="just"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¿ QUÉ ES UN INCIDENTE?</a:t>
            </a:r>
          </a:p>
          <a:p>
            <a:pPr algn="just"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UN EVENTO QUE, BAJO CIRCUNSTANCIAS POCO DIFERENTES, SE </a:t>
            </a:r>
          </a:p>
          <a:p>
            <a:pPr algn="just"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PUDO HABER CONVERTIDO EN ACCIDENTE.....(”YA MERITO.....”).</a:t>
            </a:r>
          </a:p>
          <a:p>
            <a:pPr algn="just"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¿ QUÉ ES UNA INVESTIGACIÓN DE ACCIDENTE / INCIDENTE?</a:t>
            </a:r>
          </a:p>
          <a:p>
            <a:pPr algn="just"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ES UN RECUENTO Y ANÁLISIS DE UN EVENTO NO DESEADO, CON </a:t>
            </a:r>
          </a:p>
          <a:p>
            <a:pPr algn="just"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INFORMACIÓN BASADA EN UN DIAGNOSTICO COMPLETO, CON </a:t>
            </a:r>
          </a:p>
          <a:p>
            <a:pPr algn="just">
              <a:defRPr/>
            </a:pPr>
            <a:r>
              <a:rPr lang="es-MX" dirty="0">
                <a:latin typeface="Arial" pitchFamily="34" charset="0"/>
                <a:cs typeface="Arial" pitchFamily="34" charset="0"/>
              </a:rPr>
              <a:t>LA EVALUACIÓN DE FACTORES Y CAUSAS INVOLUCRADAS.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Archivos de programa\Archivos comunes\Microsoft Shared\Clipart\cagcat50\PE01460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2" y="4456113"/>
            <a:ext cx="180975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08924"/>
              </p:ext>
            </p:extLst>
          </p:nvPr>
        </p:nvGraphicFramePr>
        <p:xfrm>
          <a:off x="3148608" y="4821361"/>
          <a:ext cx="2647528" cy="199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Imagen de mapa de bits" r:id="rId6" imgW="4915586" imgH="3696216" progId="Paint.Picture">
                  <p:embed/>
                </p:oleObj>
              </mc:Choice>
              <mc:Fallback>
                <p:oleObj name="Imagen de mapa de bits" r:id="rId6" imgW="4915586" imgH="369621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608" y="4821361"/>
                        <a:ext cx="2647528" cy="1992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628600" y="200834"/>
            <a:ext cx="7543800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s-ES_tradnl" sz="2000" b="1" dirty="0">
                <a:solidFill>
                  <a:srgbClr val="FFFF00"/>
                </a:solidFill>
                <a:latin typeface="Arial" charset="0"/>
              </a:rPr>
              <a:t>OPORTUNIDADES DE LA INVESTIGACION DE </a:t>
            </a:r>
            <a:endParaRPr lang="es-ES_tradnl" sz="2000" b="1" dirty="0" smtClean="0">
              <a:solidFill>
                <a:srgbClr val="FFFF00"/>
              </a:solidFill>
              <a:latin typeface="Arial" charset="0"/>
            </a:endParaRPr>
          </a:p>
          <a:p>
            <a:pPr algn="ctr" eaLnBrk="0" hangingPunct="0"/>
            <a:r>
              <a:rPr lang="es-ES_tradnl" sz="2000" b="1" dirty="0" smtClean="0">
                <a:solidFill>
                  <a:srgbClr val="FFFF00"/>
                </a:solidFill>
                <a:latin typeface="Arial" charset="0"/>
              </a:rPr>
              <a:t>ACCIDENTES / INCIDENTES</a:t>
            </a:r>
            <a:endParaRPr lang="es-ES_tradnl" sz="2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Text Box 1350"/>
          <p:cNvSpPr txBox="1">
            <a:spLocks noChangeArrowheads="1"/>
          </p:cNvSpPr>
          <p:nvPr/>
        </p:nvSpPr>
        <p:spPr bwMode="auto">
          <a:xfrm>
            <a:off x="381000" y="908720"/>
            <a:ext cx="862967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>
                <a:solidFill>
                  <a:srgbClr val="FFFF00"/>
                </a:solidFill>
                <a:latin typeface="Arial" charset="0"/>
                <a:cs typeface="Arial" charset="0"/>
              </a:rPr>
              <a:t>EN LA PLANEACIÓN ESTRATEGICA DE LAS EMPRESAS, UN ACCIDENTE</a:t>
            </a:r>
          </a:p>
          <a:p>
            <a:pPr eaLnBrk="1" hangingPunct="1"/>
            <a:r>
              <a:rPr lang="es-MX" dirty="0">
                <a:solidFill>
                  <a:srgbClr val="FFFF00"/>
                </a:solidFill>
                <a:latin typeface="Arial" charset="0"/>
                <a:cs typeface="Arial" charset="0"/>
              </a:rPr>
              <a:t>REPRESENTA:</a:t>
            </a:r>
          </a:p>
          <a:p>
            <a:pPr eaLnBrk="1" hangingPunct="1"/>
            <a:endParaRPr lang="es-MX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es-MX" dirty="0" smtClean="0">
                <a:latin typeface="Arial" charset="0"/>
                <a:cs typeface="Arial" charset="0"/>
              </a:rPr>
              <a:t>UNA </a:t>
            </a:r>
            <a:r>
              <a:rPr lang="es-MX" b="1" dirty="0">
                <a:solidFill>
                  <a:srgbClr val="FF0000"/>
                </a:solidFill>
                <a:latin typeface="Arial" charset="0"/>
                <a:cs typeface="Arial" charset="0"/>
              </a:rPr>
              <a:t>DEBILIDAD</a:t>
            </a:r>
            <a:r>
              <a:rPr lang="es-MX" dirty="0">
                <a:latin typeface="Arial" charset="0"/>
                <a:cs typeface="Arial" charset="0"/>
              </a:rPr>
              <a:t> EN SUS SISTEMAS DE </a:t>
            </a:r>
            <a:r>
              <a:rPr lang="es-MX" dirty="0" smtClean="0">
                <a:latin typeface="Arial" charset="0"/>
                <a:cs typeface="Arial" charset="0"/>
              </a:rPr>
              <a:t>ADMINISTRACIÓN PREVENTIVA Y </a:t>
            </a:r>
          </a:p>
          <a:p>
            <a:pPr eaLnBrk="1" hangingPunct="1"/>
            <a:r>
              <a:rPr lang="es-MX" dirty="0">
                <a:latin typeface="Arial" charset="0"/>
                <a:cs typeface="Arial" charset="0"/>
              </a:rPr>
              <a:t> </a:t>
            </a:r>
            <a:r>
              <a:rPr lang="es-MX" dirty="0" smtClean="0">
                <a:latin typeface="Arial" charset="0"/>
                <a:cs typeface="Arial" charset="0"/>
              </a:rPr>
              <a:t>    PRODUCTIVA.</a:t>
            </a: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s-MX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es-MX" dirty="0">
                <a:latin typeface="Arial" charset="0"/>
                <a:cs typeface="Arial" charset="0"/>
              </a:rPr>
              <a:t>UNA </a:t>
            </a:r>
            <a:r>
              <a:rPr lang="es-MX" b="1" dirty="0">
                <a:solidFill>
                  <a:srgbClr val="FF0000"/>
                </a:solidFill>
                <a:latin typeface="Arial" charset="0"/>
                <a:cs typeface="Arial" charset="0"/>
              </a:rPr>
              <a:t>AMENAZA</a:t>
            </a:r>
            <a:r>
              <a:rPr lang="es-MX" dirty="0">
                <a:latin typeface="Arial" charset="0"/>
                <a:cs typeface="Arial" charset="0"/>
              </a:rPr>
              <a:t> A </a:t>
            </a:r>
            <a:r>
              <a:rPr lang="es-MX" dirty="0" smtClean="0">
                <a:latin typeface="Arial" charset="0"/>
                <a:cs typeface="Arial" charset="0"/>
              </a:rPr>
              <a:t> SUS  INTERÉSES </a:t>
            </a:r>
            <a:r>
              <a:rPr lang="es-MX" dirty="0">
                <a:latin typeface="Arial" charset="0"/>
                <a:cs typeface="Arial" charset="0"/>
              </a:rPr>
              <a:t>LABORALES Y </a:t>
            </a:r>
            <a:r>
              <a:rPr lang="es-MX" dirty="0" smtClean="0">
                <a:latin typeface="Arial" charset="0"/>
                <a:cs typeface="Arial" charset="0"/>
              </a:rPr>
              <a:t> SOCIALES</a:t>
            </a:r>
            <a:r>
              <a:rPr lang="es-MX" dirty="0">
                <a:latin typeface="Arial" charset="0"/>
                <a:cs typeface="Arial" charset="0"/>
              </a:rPr>
              <a:t>, ASÍ COMO</a:t>
            </a:r>
          </a:p>
          <a:p>
            <a:pPr eaLnBrk="1" hangingPunct="1"/>
            <a:r>
              <a:rPr lang="es-MX" dirty="0">
                <a:latin typeface="Arial" charset="0"/>
                <a:cs typeface="Arial" charset="0"/>
              </a:rPr>
              <a:t>  </a:t>
            </a:r>
            <a:r>
              <a:rPr lang="es-MX" dirty="0" smtClean="0">
                <a:latin typeface="Arial" charset="0"/>
                <a:cs typeface="Arial" charset="0"/>
              </a:rPr>
              <a:t>   ECONOMICOS </a:t>
            </a:r>
            <a:r>
              <a:rPr lang="es-MX" dirty="0">
                <a:latin typeface="Arial" charset="0"/>
                <a:cs typeface="Arial" charset="0"/>
              </a:rPr>
              <a:t>Y ÉTICOS.</a:t>
            </a:r>
          </a:p>
          <a:p>
            <a:pPr eaLnBrk="1" hangingPunct="1"/>
            <a:endParaRPr lang="es-MX" dirty="0">
              <a:latin typeface="Arial" charset="0"/>
              <a:cs typeface="Arial" charset="0"/>
            </a:endParaRPr>
          </a:p>
          <a:p>
            <a:pPr eaLnBrk="1" hangingPunct="1"/>
            <a:r>
              <a:rPr lang="es-MX" dirty="0" smtClean="0">
                <a:latin typeface="Arial" charset="0"/>
                <a:cs typeface="Arial" charset="0"/>
              </a:rPr>
              <a:t>    PERO </a:t>
            </a:r>
            <a:r>
              <a:rPr lang="es-MX" dirty="0">
                <a:latin typeface="Arial" charset="0"/>
                <a:cs typeface="Arial" charset="0"/>
              </a:rPr>
              <a:t>TAMBIÉN...</a:t>
            </a:r>
          </a:p>
          <a:p>
            <a:pPr eaLnBrk="1" hangingPunct="1"/>
            <a:endParaRPr lang="es-MX" dirty="0">
              <a:latin typeface="Arial" charset="0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es-MX" dirty="0">
                <a:latin typeface="Arial" charset="0"/>
                <a:cs typeface="Arial" charset="0"/>
              </a:rPr>
              <a:t>UNA </a:t>
            </a:r>
            <a:r>
              <a:rPr lang="es-MX" b="1" dirty="0">
                <a:solidFill>
                  <a:srgbClr val="FFFF00"/>
                </a:solidFill>
                <a:latin typeface="Arial" charset="0"/>
                <a:cs typeface="Arial" charset="0"/>
              </a:rPr>
              <a:t>OPORTUNIDAD</a:t>
            </a:r>
            <a:r>
              <a:rPr lang="es-MX" dirty="0">
                <a:latin typeface="Arial" charset="0"/>
                <a:cs typeface="Arial" charset="0"/>
              </a:rPr>
              <a:t> </a:t>
            </a:r>
            <a:r>
              <a:rPr lang="es-MX" dirty="0" smtClean="0">
                <a:latin typeface="Arial" charset="0"/>
                <a:cs typeface="Arial" charset="0"/>
              </a:rPr>
              <a:t>POR  </a:t>
            </a:r>
            <a:r>
              <a:rPr lang="es-MX" dirty="0">
                <a:latin typeface="Arial" charset="0"/>
                <a:cs typeface="Arial" charset="0"/>
              </a:rPr>
              <a:t>CONTROLAR </a:t>
            </a:r>
            <a:r>
              <a:rPr lang="es-MX" dirty="0" smtClean="0">
                <a:latin typeface="Arial" charset="0"/>
                <a:cs typeface="Arial" charset="0"/>
              </a:rPr>
              <a:t> PÉRDIDAS  FUTURAS,  </a:t>
            </a:r>
            <a:r>
              <a:rPr lang="es-MX" dirty="0">
                <a:latin typeface="Arial" charset="0"/>
                <a:cs typeface="Arial" charset="0"/>
              </a:rPr>
              <a:t>BAJO EL</a:t>
            </a:r>
          </a:p>
          <a:p>
            <a:pPr eaLnBrk="1" hangingPunct="1"/>
            <a:r>
              <a:rPr lang="es-MX" dirty="0">
                <a:latin typeface="Arial" charset="0"/>
                <a:cs typeface="Arial" charset="0"/>
              </a:rPr>
              <a:t>  </a:t>
            </a:r>
            <a:r>
              <a:rPr lang="es-MX" dirty="0" smtClean="0">
                <a:latin typeface="Arial" charset="0"/>
                <a:cs typeface="Arial" charset="0"/>
              </a:rPr>
              <a:t>   </a:t>
            </a:r>
            <a:r>
              <a:rPr lang="es-MX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FORTALECIMIENT</a:t>
            </a:r>
            <a:r>
              <a:rPr lang="es-MX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 </a:t>
            </a:r>
            <a:r>
              <a:rPr lang="es-MX" dirty="0" smtClean="0">
                <a:latin typeface="Arial" charset="0"/>
                <a:cs typeface="Arial" charset="0"/>
              </a:rPr>
              <a:t> </a:t>
            </a:r>
            <a:r>
              <a:rPr lang="es-MX" dirty="0">
                <a:latin typeface="Arial" charset="0"/>
                <a:cs typeface="Arial" charset="0"/>
              </a:rPr>
              <a:t>DE UNA ADECUADA CULTURA DE PREVENCIÓN.</a:t>
            </a:r>
            <a:endParaRPr lang="es-ES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81928"/>
              </p:ext>
            </p:extLst>
          </p:nvPr>
        </p:nvGraphicFramePr>
        <p:xfrm>
          <a:off x="1835696" y="4613101"/>
          <a:ext cx="222176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Imagen de mapa de bits" r:id="rId5" imgW="2057143" imgH="2038095" progId="PBrush">
                  <p:embed/>
                </p:oleObj>
              </mc:Choice>
              <mc:Fallback>
                <p:oleObj name="Imagen de mapa de bits" r:id="rId5" imgW="2057143" imgH="2038095" progId="PBrush">
                  <p:embed/>
                  <p:pic>
                    <p:nvPicPr>
                      <p:cNvPr id="0" name="Object 1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613101"/>
                        <a:ext cx="2221765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580742"/>
              </p:ext>
            </p:extLst>
          </p:nvPr>
        </p:nvGraphicFramePr>
        <p:xfrm>
          <a:off x="5364088" y="4622680"/>
          <a:ext cx="1864568" cy="219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Imagen de mapa de bits" r:id="rId7" imgW="1733333" imgH="2038095" progId="PBrush">
                  <p:embed/>
                </p:oleObj>
              </mc:Choice>
              <mc:Fallback>
                <p:oleObj name="Imagen de mapa de bits" r:id="rId7" imgW="1733333" imgH="2038095" progId="PBrush">
                  <p:embed/>
                  <p:pic>
                    <p:nvPicPr>
                      <p:cNvPr id="0" name="Object 1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622680"/>
                        <a:ext cx="1864568" cy="2190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907"/>
          <p:cNvGrpSpPr>
            <a:grpSpLocks/>
          </p:cNvGrpSpPr>
          <p:nvPr/>
        </p:nvGrpSpPr>
        <p:grpSpPr bwMode="auto">
          <a:xfrm>
            <a:off x="382588" y="1052508"/>
            <a:ext cx="8535983" cy="5472099"/>
            <a:chOff x="241" y="663"/>
            <a:chExt cx="5377" cy="3447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519" y="663"/>
              <a:ext cx="2565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pPr algn="ctr" defTabSz="762000"/>
              <a:r>
                <a:rPr lang="es-ES_tradnl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Futuri Black"/>
                </a:rPr>
                <a:t>MODELO DE F. BIRD</a:t>
              </a:r>
            </a:p>
          </p:txBody>
        </p:sp>
        <p:graphicFrame>
          <p:nvGraphicFramePr>
            <p:cNvPr id="6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9" y="1802"/>
            <a:ext cx="5075" cy="2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CorelDRAW!" r:id="rId5" imgW="8065800" imgH="3673440" progId="">
                    <p:embed/>
                  </p:oleObj>
                </mc:Choice>
                <mc:Fallback>
                  <p:oleObj name="CorelDRAW!" r:id="rId5" imgW="8065800" imgH="367344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1802"/>
                          <a:ext cx="5075" cy="2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rot="18060000">
              <a:off x="1099" y="3077"/>
              <a:ext cx="16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s-ES_tradnl" sz="1800" b="1">
                  <a:solidFill>
                    <a:srgbClr val="280049"/>
                  </a:solidFill>
                  <a:latin typeface="Arial" pitchFamily="34" charset="0"/>
                </a:rPr>
                <a:t>CAUSA(S) BASICA(S)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 rot="19020000">
              <a:off x="1914" y="3254"/>
              <a:ext cx="162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lnSpc>
                  <a:spcPct val="85000"/>
                </a:lnSpc>
              </a:pPr>
              <a:r>
                <a:rPr lang="es-ES_tradnl" sz="1600" b="1">
                  <a:solidFill>
                    <a:srgbClr val="280049"/>
                  </a:solidFill>
                  <a:latin typeface="Arial" pitchFamily="34" charset="0"/>
                </a:rPr>
                <a:t>ACTOS Y CONDICIONES</a:t>
              </a:r>
            </a:p>
            <a:p>
              <a:pPr defTabSz="762000" eaLnBrk="0" hangingPunct="0">
                <a:lnSpc>
                  <a:spcPct val="85000"/>
                </a:lnSpc>
              </a:pPr>
              <a:r>
                <a:rPr lang="es-ES_tradnl" sz="1600" b="1">
                  <a:solidFill>
                    <a:srgbClr val="280049"/>
                  </a:solidFill>
                  <a:latin typeface="Arial" pitchFamily="34" charset="0"/>
                </a:rPr>
                <a:t>SUBESTANDAR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41" y="1389"/>
              <a:ext cx="1097" cy="3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s-ES_tradnl" sz="1400" b="1">
                  <a:solidFill>
                    <a:srgbClr val="F2F2F2"/>
                  </a:solidFill>
                  <a:latin typeface="Arial" pitchFamily="34" charset="0"/>
                </a:rPr>
                <a:t>FALLAS DE LA</a:t>
              </a:r>
            </a:p>
            <a:p>
              <a:pPr algn="ctr" defTabSz="762000" eaLnBrk="0" hangingPunct="0"/>
              <a:r>
                <a:rPr lang="es-ES_tradnl" sz="1400" b="1">
                  <a:solidFill>
                    <a:srgbClr val="F2F2F2"/>
                  </a:solidFill>
                  <a:latin typeface="Arial" pitchFamily="34" charset="0"/>
                </a:rPr>
                <a:t>ADMINISTRACION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19" y="1570"/>
              <a:ext cx="1124" cy="4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s-ES_tradnl" sz="1400" b="1">
                  <a:latin typeface="Arial" pitchFamily="34" charset="0"/>
                </a:rPr>
                <a:t>PROBLEMAS </a:t>
              </a:r>
            </a:p>
            <a:p>
              <a:pPr algn="ctr" defTabSz="762000" eaLnBrk="0" hangingPunct="0"/>
              <a:r>
                <a:rPr lang="es-ES_tradnl" sz="1400" b="1">
                  <a:latin typeface="Arial" pitchFamily="34" charset="0"/>
                </a:rPr>
                <a:t>REALES: </a:t>
              </a:r>
            </a:p>
            <a:p>
              <a:pPr algn="ctr" defTabSz="762000" eaLnBrk="0" hangingPunct="0"/>
              <a:r>
                <a:rPr lang="es-ES_tradnl" sz="1400" b="1">
                  <a:latin typeface="Arial" pitchFamily="34" charset="0"/>
                </a:rPr>
                <a:t>CAUSAS BASICAS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72" y="1888"/>
              <a:ext cx="1316" cy="3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s-ES_tradnl" sz="1400" b="1">
                  <a:latin typeface="Arial" pitchFamily="34" charset="0"/>
                </a:rPr>
                <a:t>SINTOMAS:</a:t>
              </a:r>
            </a:p>
            <a:p>
              <a:pPr algn="ctr" defTabSz="762000" eaLnBrk="0" hangingPunct="0"/>
              <a:r>
                <a:rPr lang="es-ES_tradnl" sz="1400" b="1">
                  <a:latin typeface="Arial" pitchFamily="34" charset="0"/>
                </a:rPr>
                <a:t>CAUSAS INMEDIATAS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180" y="2325"/>
              <a:ext cx="1150" cy="4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s-ES_tradnl" sz="1400" b="1" dirty="0">
                  <a:latin typeface="Arial" pitchFamily="34" charset="0"/>
                </a:rPr>
                <a:t>ACONTECIMIENTO (CONTACTO</a:t>
              </a:r>
              <a:r>
                <a:rPr lang="es-ES_tradnl" sz="1400" b="1" dirty="0" smtClean="0">
                  <a:latin typeface="Arial" pitchFamily="34" charset="0"/>
                </a:rPr>
                <a:t>)</a:t>
              </a:r>
            </a:p>
            <a:p>
              <a:pPr algn="ctr" defTabSz="762000" eaLnBrk="0" hangingPunct="0"/>
              <a:r>
                <a:rPr lang="es-ES_tradnl" sz="1400" b="1" dirty="0" smtClean="0">
                  <a:latin typeface="Arial" pitchFamily="34" charset="0"/>
                </a:rPr>
                <a:t>- RIESGOS -</a:t>
              </a:r>
              <a:endParaRPr lang="es-ES_tradnl" sz="1400" b="1" dirty="0">
                <a:latin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468" y="3237"/>
              <a:ext cx="115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s-ES_tradnl" sz="1400" b="1">
                  <a:latin typeface="Arial" pitchFamily="34" charset="0"/>
                </a:rPr>
                <a:t>GENTE - PROP.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517" y="1797"/>
              <a:ext cx="1270" cy="635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3651" y="1706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969" y="1525"/>
              <a:ext cx="72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s-ES_tradnl" sz="1400" b="1" dirty="0">
                  <a:solidFill>
                    <a:srgbClr val="FF3300"/>
                  </a:solidFill>
                  <a:latin typeface="Arial" pitchFamily="34" charset="0"/>
                </a:rPr>
                <a:t>PELIGROS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015" y="1525"/>
              <a:ext cx="635" cy="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57" y="44624"/>
            <a:ext cx="7264351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34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abajo"/>
          <p:cNvSpPr/>
          <p:nvPr/>
        </p:nvSpPr>
        <p:spPr>
          <a:xfrm>
            <a:off x="4501302" y="1589460"/>
            <a:ext cx="236937" cy="3273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3742" y="-27384"/>
            <a:ext cx="75713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MX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¿ QUÉ ES UN </a:t>
            </a: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EVENTO TOPE ?</a:t>
            </a:r>
            <a:endParaRPr lang="es-MX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MX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PÉRDIDAS / LESIONES CUYOS EFECTOS FINALES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RESULTAN DE: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39051" y="6362164"/>
            <a:ext cx="1685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sz="2800" dirty="0"/>
              <a:t>MUERTE</a:t>
            </a:r>
            <a:endParaRPr lang="es-ES" sz="2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22566" y="1910159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 smtClean="0"/>
              <a:t>COLAPSOS</a:t>
            </a:r>
            <a:endParaRPr lang="es-ES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" y="2518023"/>
            <a:ext cx="310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/>
              <a:t>FALLAS ESTRUCTURALES</a:t>
            </a:r>
            <a:endParaRPr lang="es-E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11925" y="2558231"/>
            <a:ext cx="1870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/>
              <a:t>EXPLOSIONES</a:t>
            </a:r>
            <a:endParaRPr lang="es-E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38200" y="1908423"/>
            <a:ext cx="158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/>
              <a:t>INCENDIOS</a:t>
            </a:r>
            <a:endParaRPr lang="es-ES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429375" y="3134295"/>
            <a:ext cx="2105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/>
              <a:t>INUNDACIONES</a:t>
            </a:r>
            <a:endParaRPr lang="es-E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38200" y="306896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/>
              <a:t>DERRAMES</a:t>
            </a:r>
            <a:endParaRPr lang="es-ES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115616" y="3566344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/>
              <a:t>FUGAS</a:t>
            </a:r>
            <a:endParaRPr lang="es-ES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93058" y="4339267"/>
            <a:ext cx="27462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POLITRAUMATISMOS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858000" y="6297052"/>
            <a:ext cx="2092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>
                <a:solidFill>
                  <a:srgbClr val="FFFF00"/>
                </a:solidFill>
              </a:rPr>
              <a:t>AMPUTACIONES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82671" y="5230252"/>
            <a:ext cx="1273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HERIDAS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914400" y="6297052"/>
            <a:ext cx="1946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>
                <a:solidFill>
                  <a:srgbClr val="FFFF00"/>
                </a:solidFill>
              </a:rPr>
              <a:t>HEMORRAGIAS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934200" y="5763652"/>
            <a:ext cx="1865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>
                <a:solidFill>
                  <a:srgbClr val="FFFF00"/>
                </a:solidFill>
              </a:rPr>
              <a:t>QUEMADURAS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10250" y="5786100"/>
            <a:ext cx="23775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INTOXICACIONES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51688" y="5230252"/>
            <a:ext cx="1230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>
                <a:solidFill>
                  <a:srgbClr val="FFFF00"/>
                </a:solidFill>
              </a:rPr>
              <a:t>ASFIXIA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051712" y="4620652"/>
            <a:ext cx="15760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FRACTURAS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684963" y="4634940"/>
            <a:ext cx="20152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 smtClean="0">
                <a:solidFill>
                  <a:srgbClr val="FFFF00"/>
                </a:solidFill>
              </a:rPr>
              <a:t>LACERACIONES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23" name="Picture 2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33972"/>
            <a:ext cx="19812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6819"/>
              </p:ext>
            </p:extLst>
          </p:nvPr>
        </p:nvGraphicFramePr>
        <p:xfrm>
          <a:off x="3352800" y="2014786"/>
          <a:ext cx="2743200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Imagen de mapa de bits" r:id="rId6" imgW="3000000" imgH="2019048" progId="Paint.Picture">
                  <p:embed/>
                </p:oleObj>
              </mc:Choice>
              <mc:Fallback>
                <p:oleObj name="Imagen de mapa de bits" r:id="rId6" imgW="3000000" imgH="2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14786"/>
                        <a:ext cx="2743200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067944" y="6381328"/>
            <a:ext cx="16850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sz="2800" dirty="0">
                <a:solidFill>
                  <a:srgbClr val="FF3300"/>
                </a:solidFill>
              </a:rPr>
              <a:t>MUERTE</a:t>
            </a:r>
            <a:endParaRPr lang="es-ES" sz="2800" dirty="0">
              <a:solidFill>
                <a:srgbClr val="FF33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01428"/>
              </p:ext>
            </p:extLst>
          </p:nvPr>
        </p:nvGraphicFramePr>
        <p:xfrm>
          <a:off x="3635896" y="1085404"/>
          <a:ext cx="2017534" cy="520055"/>
        </p:xfrm>
        <a:graphic>
          <a:graphicData uri="http://schemas.openxmlformats.org/drawingml/2006/table">
            <a:tbl>
              <a:tblPr/>
              <a:tblGrid>
                <a:gridCol w="2017534"/>
              </a:tblGrid>
              <a:tr h="52005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EVENTOS 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abajo"/>
          <p:cNvSpPr/>
          <p:nvPr/>
        </p:nvSpPr>
        <p:spPr>
          <a:xfrm>
            <a:off x="4335063" y="878285"/>
            <a:ext cx="236937" cy="3273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668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21"/>
            <a:ext cx="648072" cy="73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95356"/>
              </p:ext>
            </p:extLst>
          </p:nvPr>
        </p:nvGraphicFramePr>
        <p:xfrm>
          <a:off x="2843808" y="434802"/>
          <a:ext cx="3241907" cy="495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Hoja de cálculo" r:id="rId5" imgW="2428928" imgH="371429" progId="Excel.Sheet.12">
                  <p:embed/>
                </p:oleObj>
              </mc:Choice>
              <mc:Fallback>
                <p:oleObj name="Hoja de cálculo" r:id="rId5" imgW="2428928" imgH="3714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434802"/>
                        <a:ext cx="3241907" cy="495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Flecha abajo"/>
          <p:cNvSpPr/>
          <p:nvPr/>
        </p:nvSpPr>
        <p:spPr>
          <a:xfrm>
            <a:off x="4335063" y="44624"/>
            <a:ext cx="236937" cy="3273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6491" y="1200234"/>
            <a:ext cx="85458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MX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ACCIDENTE: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EVENTO NO DESEADO, QUE DÁ LUGAR A PÉRDIDAS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DE LA VIDA, LESIONES O MATERIALES, DAÑOS A LA PROPIEDAD O AL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MEDIO AMBIENTE.  SU CARACTERISTICA FUNDAMENTAL ES QUE AFECTA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O CAMBIA LA FUNCIÓN DE LO QUE SE REALIZA O SE HACE.  TIPOS DE</a:t>
            </a:r>
          </a:p>
          <a:p>
            <a:pPr algn="ctr">
              <a:defRPr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CONTACTOS: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16343" y="2780928"/>
            <a:ext cx="5630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GOLPEARSE CONTRA O SER GOLPEADO POR….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20333200">
            <a:off x="97771" y="3465726"/>
            <a:ext cx="2271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ATRAPAMIENTOS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2643520">
            <a:off x="5369937" y="3518142"/>
            <a:ext cx="11144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CAÍDAS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735079">
            <a:off x="2918022" y="5044534"/>
            <a:ext cx="5521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CONTACTO CON TEMPERATURAS EXTREMAS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8862784">
            <a:off x="-281194" y="5405526"/>
            <a:ext cx="34644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CONTACTO CON ENERGÍAS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940696" y="6117500"/>
            <a:ext cx="4150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INHALAR, ABSORBER O INGERIR</a:t>
            </a:r>
          </a:p>
          <a:p>
            <a:pPr algn="ctr" eaLnBrk="1" hangingPunct="1"/>
            <a:r>
              <a:rPr lang="es-MX" b="1" dirty="0" smtClean="0">
                <a:solidFill>
                  <a:srgbClr val="FF0000"/>
                </a:solidFill>
              </a:rPr>
              <a:t>UNA SUBSTANCIA PELIGROSA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rot="19724260">
            <a:off x="6281283" y="3625087"/>
            <a:ext cx="2759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ESFUERZO EXCESIVO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 rot="1329229">
            <a:off x="3492213" y="4151687"/>
            <a:ext cx="3828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MOVIMIENTOS  REPETITIVOS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 rot="20920830">
            <a:off x="253370" y="4084335"/>
            <a:ext cx="35365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POSICIONES INCORRECTAS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 rot="20860236">
            <a:off x="809595" y="5926783"/>
            <a:ext cx="4979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b="1" dirty="0" smtClean="0">
                <a:solidFill>
                  <a:srgbClr val="FF0000"/>
                </a:solidFill>
              </a:rPr>
              <a:t>POSTURAS ESTATICAS / INCORRECTAS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503</TotalTime>
  <Words>1995</Words>
  <Application>Microsoft Office PowerPoint</Application>
  <PresentationFormat>Presentación en pantalla (4:3)</PresentationFormat>
  <Paragraphs>373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Flujo</vt:lpstr>
      <vt:lpstr>Imagen de mapa de bits</vt:lpstr>
      <vt:lpstr>CorelDRAW!</vt:lpstr>
      <vt:lpstr>Hoja de cálculo</vt:lpstr>
      <vt:lpstr>Clip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Asignado</dc:creator>
  <cp:lastModifiedBy>Usuario Asignado</cp:lastModifiedBy>
  <cp:revision>47</cp:revision>
  <dcterms:created xsi:type="dcterms:W3CDTF">2012-11-17T15:17:49Z</dcterms:created>
  <dcterms:modified xsi:type="dcterms:W3CDTF">2012-11-27T02:01:26Z</dcterms:modified>
</cp:coreProperties>
</file>